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7" r:id="rId7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20" y="-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41450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7495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9023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62366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4446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7537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56715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3691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1203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45907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551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894E7-A77F-428B-B11A-D3890AEC66D8}" type="datetimeFigureOut">
              <a:rPr lang="th-TH" smtClean="0"/>
              <a:t>19/09/66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3F56F-BBFA-4A60-9D82-1063AA0B003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1090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6.svg"/><Relationship Id="rId3" Type="http://schemas.openxmlformats.org/officeDocument/2006/relationships/image" Target="../media/image8.svg"/><Relationship Id="rId7" Type="http://schemas.openxmlformats.org/officeDocument/2006/relationships/image" Target="../media/image10.svg"/><Relationship Id="rId12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4.svg"/><Relationship Id="rId5" Type="http://schemas.openxmlformats.org/officeDocument/2006/relationships/image" Target="../media/image4.svg"/><Relationship Id="rId15" Type="http://schemas.openxmlformats.org/officeDocument/2006/relationships/image" Target="../media/image18.sv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12.svg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6.svg"/><Relationship Id="rId3" Type="http://schemas.openxmlformats.org/officeDocument/2006/relationships/image" Target="../media/image8.svg"/><Relationship Id="rId7" Type="http://schemas.openxmlformats.org/officeDocument/2006/relationships/image" Target="../media/image10.svg"/><Relationship Id="rId12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4.svg"/><Relationship Id="rId5" Type="http://schemas.openxmlformats.org/officeDocument/2006/relationships/image" Target="../media/image4.svg"/><Relationship Id="rId15" Type="http://schemas.openxmlformats.org/officeDocument/2006/relationships/image" Target="../media/image18.sv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12.sv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496852">
            <a:off x="6782227" y="733623"/>
            <a:ext cx="11284016" cy="11284016"/>
          </a:xfrm>
          <a:custGeom>
            <a:avLst/>
            <a:gdLst/>
            <a:ahLst/>
            <a:cxnLst/>
            <a:rect l="l" t="t" r="r" b="b"/>
            <a:pathLst>
              <a:path w="16926024" h="16926024">
                <a:moveTo>
                  <a:pt x="0" y="0"/>
                </a:moveTo>
                <a:lnTo>
                  <a:pt x="16926025" y="0"/>
                </a:lnTo>
                <a:lnTo>
                  <a:pt x="16926025" y="16926025"/>
                </a:lnTo>
                <a:lnTo>
                  <a:pt x="0" y="169260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718036" y="2435660"/>
            <a:ext cx="8727950" cy="4443230"/>
          </a:xfrm>
          <a:custGeom>
            <a:avLst/>
            <a:gdLst/>
            <a:ahLst/>
            <a:cxnLst/>
            <a:rect l="l" t="t" r="r" b="b"/>
            <a:pathLst>
              <a:path w="13091925" h="6664845">
                <a:moveTo>
                  <a:pt x="0" y="0"/>
                </a:moveTo>
                <a:lnTo>
                  <a:pt x="13091926" y="0"/>
                </a:lnTo>
                <a:lnTo>
                  <a:pt x="13091926" y="6664845"/>
                </a:lnTo>
                <a:lnTo>
                  <a:pt x="0" y="666484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134322" y="279400"/>
            <a:ext cx="1320800" cy="1270000"/>
          </a:xfrm>
          <a:custGeom>
            <a:avLst/>
            <a:gdLst/>
            <a:ahLst/>
            <a:cxnLst/>
            <a:rect l="l" t="t" r="r" b="b"/>
            <a:pathLst>
              <a:path w="2151718" h="1694478">
                <a:moveTo>
                  <a:pt x="0" y="0"/>
                </a:moveTo>
                <a:lnTo>
                  <a:pt x="2151718" y="0"/>
                </a:lnTo>
                <a:lnTo>
                  <a:pt x="2151718" y="1694478"/>
                </a:lnTo>
                <a:lnTo>
                  <a:pt x="0" y="169447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778000" y="2057400"/>
            <a:ext cx="8033445" cy="974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82"/>
              </a:lnSpc>
              <a:spcBef>
                <a:spcPct val="0"/>
              </a:spcBef>
            </a:pPr>
            <a:r>
              <a:rPr lang="en-US" sz="4667" b="1" spc="126" dirty="0" err="1">
                <a:solidFill>
                  <a:srgbClr val="00B050"/>
                </a:solidFill>
                <a:latin typeface="DSN ThaiRat" panose="00000400000000000000" pitchFamily="2" charset="-34"/>
                <a:ea typeface="Yu Gothic UI Semibold" panose="020B0700000000000000" pitchFamily="34" charset="-128"/>
                <a:cs typeface="DSN ThaiRat" panose="00000400000000000000" pitchFamily="2" charset="-34"/>
              </a:rPr>
              <a:t>โรงพยาบาลหนองหงส์</a:t>
            </a:r>
            <a:r>
              <a:rPr lang="en-US" sz="4667" b="1" spc="126" dirty="0">
                <a:solidFill>
                  <a:srgbClr val="00B050"/>
                </a:solidFill>
                <a:latin typeface="DSN ThaiRat" panose="00000400000000000000" pitchFamily="2" charset="-34"/>
                <a:ea typeface="Yu Gothic UI Semibold" panose="020B0700000000000000" pitchFamily="34" charset="-128"/>
                <a:cs typeface="DSN ThaiRat" panose="00000400000000000000" pitchFamily="2" charset="-34"/>
              </a:rPr>
              <a:t>  </a:t>
            </a:r>
          </a:p>
          <a:p>
            <a:pPr algn="ctr">
              <a:lnSpc>
                <a:spcPts val="3782"/>
              </a:lnSpc>
              <a:spcBef>
                <a:spcPct val="0"/>
              </a:spcBef>
            </a:pPr>
            <a:r>
              <a:rPr lang="en-US" sz="4667" b="1" spc="126" dirty="0" err="1">
                <a:solidFill>
                  <a:srgbClr val="00B050"/>
                </a:solidFill>
                <a:latin typeface="DSN ThaiRat" panose="00000400000000000000" pitchFamily="2" charset="-34"/>
                <a:ea typeface="Yu Gothic UI Semibold" panose="020B0700000000000000" pitchFamily="34" charset="-128"/>
                <a:cs typeface="DSN ThaiRat" panose="00000400000000000000" pitchFamily="2" charset="-34"/>
              </a:rPr>
              <a:t>อำเภอหนองหงส์</a:t>
            </a:r>
            <a:r>
              <a:rPr lang="en-US" sz="4667" b="1" spc="126" dirty="0">
                <a:solidFill>
                  <a:srgbClr val="00B050"/>
                </a:solidFill>
                <a:latin typeface="DSN ThaiRat" panose="00000400000000000000" pitchFamily="2" charset="-34"/>
                <a:ea typeface="Yu Gothic UI Semibold" panose="020B0700000000000000" pitchFamily="34" charset="-128"/>
                <a:cs typeface="DSN ThaiRat" panose="00000400000000000000" pitchFamily="2" charset="-34"/>
              </a:rPr>
              <a:t> </a:t>
            </a:r>
            <a:r>
              <a:rPr lang="en-US" sz="4667" b="1" spc="126" dirty="0" err="1">
                <a:solidFill>
                  <a:srgbClr val="00B050"/>
                </a:solidFill>
                <a:latin typeface="DSN ThaiRat" panose="00000400000000000000" pitchFamily="2" charset="-34"/>
                <a:ea typeface="Yu Gothic UI Semibold" panose="020B0700000000000000" pitchFamily="34" charset="-128"/>
                <a:cs typeface="DSN ThaiRat" panose="00000400000000000000" pitchFamily="2" charset="-34"/>
              </a:rPr>
              <a:t>จังหวัดบุรีรัมย์</a:t>
            </a:r>
            <a:endParaRPr lang="en-US" sz="4667" b="1" spc="126" dirty="0">
              <a:solidFill>
                <a:srgbClr val="00B050"/>
              </a:solidFill>
              <a:latin typeface="DSN ThaiRat" panose="00000400000000000000" pitchFamily="2" charset="-34"/>
              <a:ea typeface="Yu Gothic UI Semibold" panose="020B0700000000000000" pitchFamily="34" charset="-128"/>
              <a:cs typeface="DSN ThaiRat" panose="000004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19081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966351" flipH="1" flipV="1">
            <a:off x="296794" y="-4202940"/>
            <a:ext cx="13951577" cy="13951577"/>
          </a:xfrm>
          <a:custGeom>
            <a:avLst/>
            <a:gdLst/>
            <a:ahLst/>
            <a:cxnLst/>
            <a:rect l="l" t="t" r="r" b="b"/>
            <a:pathLst>
              <a:path w="20927365" h="20927365">
                <a:moveTo>
                  <a:pt x="20927365" y="20927364"/>
                </a:moveTo>
                <a:lnTo>
                  <a:pt x="0" y="20927364"/>
                </a:lnTo>
                <a:lnTo>
                  <a:pt x="0" y="0"/>
                </a:lnTo>
                <a:lnTo>
                  <a:pt x="20927365" y="0"/>
                </a:lnTo>
                <a:lnTo>
                  <a:pt x="20927365" y="2092736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400000">
            <a:off x="7059821" y="282679"/>
            <a:ext cx="8932884" cy="4547558"/>
          </a:xfrm>
          <a:custGeom>
            <a:avLst/>
            <a:gdLst/>
            <a:ahLst/>
            <a:cxnLst/>
            <a:rect l="l" t="t" r="r" b="b"/>
            <a:pathLst>
              <a:path w="13399326" h="6821337">
                <a:moveTo>
                  <a:pt x="0" y="0"/>
                </a:moveTo>
                <a:lnTo>
                  <a:pt x="13399327" y="0"/>
                </a:lnTo>
                <a:lnTo>
                  <a:pt x="13399327" y="6821337"/>
                </a:lnTo>
                <a:lnTo>
                  <a:pt x="0" y="68213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43000"/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380201" y="2933398"/>
            <a:ext cx="3599663" cy="591667"/>
            <a:chOff x="0" y="0"/>
            <a:chExt cx="15716255" cy="25832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86EAE9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2368713" y="3924948"/>
            <a:ext cx="3599663" cy="591667"/>
            <a:chOff x="0" y="0"/>
            <a:chExt cx="15716255" cy="25832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7DDFD7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2368713" y="4926449"/>
            <a:ext cx="3599663" cy="591667"/>
            <a:chOff x="0" y="0"/>
            <a:chExt cx="15716255" cy="258324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63C9CB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7379765" y="3395920"/>
            <a:ext cx="3599663" cy="591667"/>
            <a:chOff x="0" y="0"/>
            <a:chExt cx="15716255" cy="258324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109DA4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7379765" y="4397558"/>
            <a:ext cx="3599663" cy="591667"/>
            <a:chOff x="0" y="0"/>
            <a:chExt cx="15716255" cy="258324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05858B"/>
            </a:solidFill>
          </p:spPr>
        </p:sp>
      </p:grpSp>
      <p:sp>
        <p:nvSpPr>
          <p:cNvPr id="14" name="Freeform 14"/>
          <p:cNvSpPr/>
          <p:nvPr/>
        </p:nvSpPr>
        <p:spPr>
          <a:xfrm>
            <a:off x="1318969" y="2933398"/>
            <a:ext cx="669073" cy="510169"/>
          </a:xfrm>
          <a:custGeom>
            <a:avLst/>
            <a:gdLst/>
            <a:ahLst/>
            <a:cxnLst/>
            <a:rect l="l" t="t" r="r" b="b"/>
            <a:pathLst>
              <a:path w="1003610" h="765253">
                <a:moveTo>
                  <a:pt x="0" y="0"/>
                </a:moveTo>
                <a:lnTo>
                  <a:pt x="1003610" y="0"/>
                </a:lnTo>
                <a:lnTo>
                  <a:pt x="1003610" y="765253"/>
                </a:lnTo>
                <a:lnTo>
                  <a:pt x="0" y="765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210365" y="3924948"/>
            <a:ext cx="863304" cy="535249"/>
          </a:xfrm>
          <a:custGeom>
            <a:avLst/>
            <a:gdLst/>
            <a:ahLst/>
            <a:cxnLst/>
            <a:rect l="l" t="t" r="r" b="b"/>
            <a:pathLst>
              <a:path w="1294956" h="802873">
                <a:moveTo>
                  <a:pt x="0" y="0"/>
                </a:moveTo>
                <a:lnTo>
                  <a:pt x="1294956" y="0"/>
                </a:lnTo>
                <a:lnTo>
                  <a:pt x="1294956" y="802873"/>
                </a:lnTo>
                <a:lnTo>
                  <a:pt x="0" y="8028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339924" y="4913930"/>
            <a:ext cx="604186" cy="604186"/>
          </a:xfrm>
          <a:custGeom>
            <a:avLst/>
            <a:gdLst/>
            <a:ahLst/>
            <a:cxnLst/>
            <a:rect l="l" t="t" r="r" b="b"/>
            <a:pathLst>
              <a:path w="906279" h="906279">
                <a:moveTo>
                  <a:pt x="0" y="0"/>
                </a:moveTo>
                <a:lnTo>
                  <a:pt x="906280" y="0"/>
                </a:lnTo>
                <a:lnTo>
                  <a:pt x="906280" y="906280"/>
                </a:lnTo>
                <a:lnTo>
                  <a:pt x="0" y="9062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6271963" y="3395920"/>
            <a:ext cx="762212" cy="591667"/>
          </a:xfrm>
          <a:custGeom>
            <a:avLst/>
            <a:gdLst/>
            <a:ahLst/>
            <a:cxnLst/>
            <a:rect l="l" t="t" r="r" b="b"/>
            <a:pathLst>
              <a:path w="1143318" h="887501">
                <a:moveTo>
                  <a:pt x="0" y="0"/>
                </a:moveTo>
                <a:lnTo>
                  <a:pt x="1143318" y="0"/>
                </a:lnTo>
                <a:lnTo>
                  <a:pt x="1143318" y="887501"/>
                </a:lnTo>
                <a:lnTo>
                  <a:pt x="0" y="88750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6318533" y="4473668"/>
            <a:ext cx="669073" cy="434075"/>
          </a:xfrm>
          <a:custGeom>
            <a:avLst/>
            <a:gdLst/>
            <a:ahLst/>
            <a:cxnLst/>
            <a:rect l="l" t="t" r="r" b="b"/>
            <a:pathLst>
              <a:path w="1003610" h="651112">
                <a:moveTo>
                  <a:pt x="0" y="0"/>
                </a:moveTo>
                <a:lnTo>
                  <a:pt x="1003610" y="0"/>
                </a:lnTo>
                <a:lnTo>
                  <a:pt x="1003610" y="651112"/>
                </a:lnTo>
                <a:lnTo>
                  <a:pt x="0" y="65111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2597387" y="2962745"/>
            <a:ext cx="3382477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44294" lvl="1" indent="-272147">
              <a:lnSpc>
                <a:spcPts val="3782"/>
              </a:lnSpc>
              <a:buFont typeface="Arial"/>
              <a:buChar char="•"/>
            </a:pPr>
            <a:r>
              <a:rPr lang="en-US" sz="2521" spc="126">
                <a:solidFill>
                  <a:srgbClr val="FFFFFF"/>
                </a:solidFill>
                <a:latin typeface="Aileron Bold"/>
              </a:rPr>
              <a:t>Inspiration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585899" y="3954295"/>
            <a:ext cx="3382477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44294" lvl="1" indent="-272147">
              <a:lnSpc>
                <a:spcPts val="3782"/>
              </a:lnSpc>
              <a:buFont typeface="Arial"/>
              <a:buChar char="•"/>
            </a:pPr>
            <a:r>
              <a:rPr lang="en-US" sz="2521" spc="126">
                <a:solidFill>
                  <a:srgbClr val="FFFFFF"/>
                </a:solidFill>
                <a:latin typeface="Aileron Bold"/>
              </a:rPr>
              <a:t>Vision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585899" y="4955796"/>
            <a:ext cx="3382477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44294" lvl="1" indent="-272147">
              <a:lnSpc>
                <a:spcPts val="3782"/>
              </a:lnSpc>
              <a:buFont typeface="Arial"/>
              <a:buChar char="•"/>
            </a:pPr>
            <a:r>
              <a:rPr lang="en-US" sz="2521" spc="126">
                <a:solidFill>
                  <a:srgbClr val="FFFFFF"/>
                </a:solidFill>
                <a:latin typeface="Aileron Bold"/>
              </a:rPr>
              <a:t>Idea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596951" y="3425267"/>
            <a:ext cx="3382477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44294" lvl="1" indent="-272147">
              <a:lnSpc>
                <a:spcPts val="3782"/>
              </a:lnSpc>
              <a:buFont typeface="Arial"/>
              <a:buChar char="•"/>
            </a:pPr>
            <a:r>
              <a:rPr lang="en-US" sz="2521" spc="126">
                <a:solidFill>
                  <a:srgbClr val="FFFFFF"/>
                </a:solidFill>
                <a:latin typeface="Aileron Bold"/>
              </a:rPr>
              <a:t>Brainstorming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96951" y="4426905"/>
            <a:ext cx="3382477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44294" lvl="1" indent="-272147">
              <a:lnSpc>
                <a:spcPts val="3782"/>
              </a:lnSpc>
              <a:buFont typeface="Arial"/>
              <a:buChar char="•"/>
            </a:pPr>
            <a:r>
              <a:rPr lang="en-US" sz="2521" spc="126">
                <a:solidFill>
                  <a:srgbClr val="FFFFFF"/>
                </a:solidFill>
                <a:latin typeface="Aileron Bold"/>
              </a:rPr>
              <a:t>Knowledge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85800" y="685800"/>
            <a:ext cx="8204735" cy="1038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110"/>
              </a:lnSpc>
            </a:pPr>
            <a:r>
              <a:rPr lang="en-US" sz="6759">
                <a:solidFill>
                  <a:srgbClr val="109DA4"/>
                </a:solidFill>
                <a:cs typeface="Open Sans 1 Bold"/>
              </a:rPr>
              <a:t>หัวข้อกำหนดการ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685800" y="1802942"/>
            <a:ext cx="5359061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62"/>
              </a:lnSpc>
            </a:pPr>
            <a:r>
              <a:rPr lang="en-US" sz="1687">
                <a:solidFill>
                  <a:srgbClr val="545454"/>
                </a:solidFill>
                <a:latin typeface="Open Sauce"/>
              </a:rPr>
              <a:t>Write a short overview of the presentation or the name of the presenter.</a:t>
            </a:r>
          </a:p>
        </p:txBody>
      </p:sp>
    </p:spTree>
    <p:extLst>
      <p:ext uri="{BB962C8B-B14F-4D97-AF65-F5344CB8AC3E}">
        <p14:creationId xmlns:p14="http://schemas.microsoft.com/office/powerpoint/2010/main" val="654111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966351" flipH="1" flipV="1">
            <a:off x="296794" y="-4202940"/>
            <a:ext cx="13951577" cy="13951577"/>
          </a:xfrm>
          <a:custGeom>
            <a:avLst/>
            <a:gdLst/>
            <a:ahLst/>
            <a:cxnLst/>
            <a:rect l="l" t="t" r="r" b="b"/>
            <a:pathLst>
              <a:path w="20927365" h="20927365">
                <a:moveTo>
                  <a:pt x="20927365" y="20927364"/>
                </a:moveTo>
                <a:lnTo>
                  <a:pt x="0" y="20927364"/>
                </a:lnTo>
                <a:lnTo>
                  <a:pt x="0" y="0"/>
                </a:lnTo>
                <a:lnTo>
                  <a:pt x="20927365" y="0"/>
                </a:lnTo>
                <a:lnTo>
                  <a:pt x="20927365" y="2092736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400000">
            <a:off x="7059821" y="282679"/>
            <a:ext cx="8932884" cy="4547558"/>
          </a:xfrm>
          <a:custGeom>
            <a:avLst/>
            <a:gdLst/>
            <a:ahLst/>
            <a:cxnLst/>
            <a:rect l="l" t="t" r="r" b="b"/>
            <a:pathLst>
              <a:path w="13399326" h="6821337">
                <a:moveTo>
                  <a:pt x="0" y="0"/>
                </a:moveTo>
                <a:lnTo>
                  <a:pt x="13399327" y="0"/>
                </a:lnTo>
                <a:lnTo>
                  <a:pt x="13399327" y="6821337"/>
                </a:lnTo>
                <a:lnTo>
                  <a:pt x="0" y="68213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43000"/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380201" y="2933398"/>
            <a:ext cx="3599663" cy="591667"/>
            <a:chOff x="0" y="0"/>
            <a:chExt cx="15716255" cy="25832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86EAE9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2368713" y="3924948"/>
            <a:ext cx="3599663" cy="591667"/>
            <a:chOff x="0" y="0"/>
            <a:chExt cx="15716255" cy="25832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7DDFD7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2368713" y="4926449"/>
            <a:ext cx="3599663" cy="591667"/>
            <a:chOff x="0" y="0"/>
            <a:chExt cx="15716255" cy="258324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63C9CB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7379765" y="3395920"/>
            <a:ext cx="3599663" cy="591667"/>
            <a:chOff x="0" y="0"/>
            <a:chExt cx="15716255" cy="258324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109DA4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7379765" y="4397558"/>
            <a:ext cx="3599663" cy="591667"/>
            <a:chOff x="0" y="0"/>
            <a:chExt cx="15716255" cy="258324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716255" cy="2583240"/>
            </a:xfrm>
            <a:custGeom>
              <a:avLst/>
              <a:gdLst/>
              <a:ahLst/>
              <a:cxnLst/>
              <a:rect l="l" t="t" r="r" b="b"/>
              <a:pathLst>
                <a:path w="15716255" h="2583240">
                  <a:moveTo>
                    <a:pt x="15591796" y="2583240"/>
                  </a:moveTo>
                  <a:lnTo>
                    <a:pt x="124460" y="2583240"/>
                  </a:lnTo>
                  <a:cubicBezTo>
                    <a:pt x="55880" y="2583240"/>
                    <a:pt x="0" y="2527360"/>
                    <a:pt x="0" y="245878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5591796" y="0"/>
                  </a:lnTo>
                  <a:cubicBezTo>
                    <a:pt x="15660374" y="0"/>
                    <a:pt x="15716255" y="55880"/>
                    <a:pt x="15716255" y="124460"/>
                  </a:cubicBezTo>
                  <a:lnTo>
                    <a:pt x="15716255" y="2458780"/>
                  </a:lnTo>
                  <a:cubicBezTo>
                    <a:pt x="15716255" y="2527360"/>
                    <a:pt x="15660374" y="2583240"/>
                    <a:pt x="15591796" y="2583240"/>
                  </a:cubicBezTo>
                  <a:close/>
                </a:path>
              </a:pathLst>
            </a:custGeom>
            <a:solidFill>
              <a:srgbClr val="05858B"/>
            </a:solidFill>
          </p:spPr>
        </p:sp>
      </p:grpSp>
      <p:sp>
        <p:nvSpPr>
          <p:cNvPr id="14" name="Freeform 14"/>
          <p:cNvSpPr/>
          <p:nvPr/>
        </p:nvSpPr>
        <p:spPr>
          <a:xfrm>
            <a:off x="1318969" y="2933398"/>
            <a:ext cx="669073" cy="510169"/>
          </a:xfrm>
          <a:custGeom>
            <a:avLst/>
            <a:gdLst/>
            <a:ahLst/>
            <a:cxnLst/>
            <a:rect l="l" t="t" r="r" b="b"/>
            <a:pathLst>
              <a:path w="1003610" h="765253">
                <a:moveTo>
                  <a:pt x="0" y="0"/>
                </a:moveTo>
                <a:lnTo>
                  <a:pt x="1003610" y="0"/>
                </a:lnTo>
                <a:lnTo>
                  <a:pt x="1003610" y="765253"/>
                </a:lnTo>
                <a:lnTo>
                  <a:pt x="0" y="765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316066" y="3855778"/>
            <a:ext cx="863304" cy="535249"/>
          </a:xfrm>
          <a:custGeom>
            <a:avLst/>
            <a:gdLst/>
            <a:ahLst/>
            <a:cxnLst/>
            <a:rect l="l" t="t" r="r" b="b"/>
            <a:pathLst>
              <a:path w="1294956" h="802873">
                <a:moveTo>
                  <a:pt x="0" y="0"/>
                </a:moveTo>
                <a:lnTo>
                  <a:pt x="1294956" y="0"/>
                </a:lnTo>
                <a:lnTo>
                  <a:pt x="1294956" y="802873"/>
                </a:lnTo>
                <a:lnTo>
                  <a:pt x="0" y="8028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339924" y="4913930"/>
            <a:ext cx="604186" cy="604186"/>
          </a:xfrm>
          <a:custGeom>
            <a:avLst/>
            <a:gdLst/>
            <a:ahLst/>
            <a:cxnLst/>
            <a:rect l="l" t="t" r="r" b="b"/>
            <a:pathLst>
              <a:path w="906279" h="906279">
                <a:moveTo>
                  <a:pt x="0" y="0"/>
                </a:moveTo>
                <a:lnTo>
                  <a:pt x="906280" y="0"/>
                </a:lnTo>
                <a:lnTo>
                  <a:pt x="906280" y="906280"/>
                </a:lnTo>
                <a:lnTo>
                  <a:pt x="0" y="9062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6271963" y="3395920"/>
            <a:ext cx="762212" cy="591667"/>
          </a:xfrm>
          <a:custGeom>
            <a:avLst/>
            <a:gdLst/>
            <a:ahLst/>
            <a:cxnLst/>
            <a:rect l="l" t="t" r="r" b="b"/>
            <a:pathLst>
              <a:path w="1143318" h="887501">
                <a:moveTo>
                  <a:pt x="0" y="0"/>
                </a:moveTo>
                <a:lnTo>
                  <a:pt x="1143318" y="0"/>
                </a:lnTo>
                <a:lnTo>
                  <a:pt x="1143318" y="887501"/>
                </a:lnTo>
                <a:lnTo>
                  <a:pt x="0" y="88750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6318533" y="4473668"/>
            <a:ext cx="669073" cy="434075"/>
          </a:xfrm>
          <a:custGeom>
            <a:avLst/>
            <a:gdLst/>
            <a:ahLst/>
            <a:cxnLst/>
            <a:rect l="l" t="t" r="r" b="b"/>
            <a:pathLst>
              <a:path w="1003610" h="651112">
                <a:moveTo>
                  <a:pt x="0" y="0"/>
                </a:moveTo>
                <a:lnTo>
                  <a:pt x="1003610" y="0"/>
                </a:lnTo>
                <a:lnTo>
                  <a:pt x="1003610" y="651112"/>
                </a:lnTo>
                <a:lnTo>
                  <a:pt x="0" y="65111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278445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0" y="0"/>
            <a:ext cx="12192000" cy="12192000"/>
          </a:xfrm>
          <a:custGeom>
            <a:avLst/>
            <a:gdLst/>
            <a:ahLst/>
            <a:cxnLst/>
            <a:rect l="l" t="t" r="r" b="b"/>
            <a:pathLst>
              <a:path w="18288000" h="18288000">
                <a:moveTo>
                  <a:pt x="0" y="0"/>
                </a:moveTo>
                <a:lnTo>
                  <a:pt x="18288000" y="0"/>
                </a:lnTo>
                <a:lnTo>
                  <a:pt x="1828800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2523579">
            <a:off x="9970914" y="4024826"/>
            <a:ext cx="1499629" cy="2469449"/>
          </a:xfrm>
          <a:custGeom>
            <a:avLst/>
            <a:gdLst/>
            <a:ahLst/>
            <a:cxnLst/>
            <a:rect l="l" t="t" r="r" b="b"/>
            <a:pathLst>
              <a:path w="2249443" h="3704173">
                <a:moveTo>
                  <a:pt x="0" y="0"/>
                </a:moveTo>
                <a:lnTo>
                  <a:pt x="2249443" y="0"/>
                </a:lnTo>
                <a:lnTo>
                  <a:pt x="2249443" y="3704173"/>
                </a:lnTo>
                <a:lnTo>
                  <a:pt x="0" y="37041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201777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342312" flipH="1" flipV="1">
            <a:off x="-6176074" y="-3483496"/>
            <a:ext cx="9074434" cy="9074434"/>
          </a:xfrm>
          <a:custGeom>
            <a:avLst/>
            <a:gdLst/>
            <a:ahLst/>
            <a:cxnLst/>
            <a:rect l="l" t="t" r="r" b="b"/>
            <a:pathLst>
              <a:path w="13611651" h="13611651">
                <a:moveTo>
                  <a:pt x="13611652" y="13611651"/>
                </a:moveTo>
                <a:lnTo>
                  <a:pt x="0" y="13611651"/>
                </a:lnTo>
                <a:lnTo>
                  <a:pt x="0" y="0"/>
                </a:lnTo>
                <a:lnTo>
                  <a:pt x="13611652" y="0"/>
                </a:lnTo>
                <a:lnTo>
                  <a:pt x="13611652" y="1361165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058400" y="3733800"/>
            <a:ext cx="1676400" cy="2438400"/>
          </a:xfrm>
          <a:custGeom>
            <a:avLst/>
            <a:gdLst/>
            <a:ahLst/>
            <a:cxnLst/>
            <a:rect l="l" t="t" r="r" b="b"/>
            <a:pathLst>
              <a:path w="4515993" h="8229600">
                <a:moveTo>
                  <a:pt x="0" y="0"/>
                </a:moveTo>
                <a:lnTo>
                  <a:pt x="4515993" y="0"/>
                </a:lnTo>
                <a:lnTo>
                  <a:pt x="451599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254346" y="4704250"/>
            <a:ext cx="6736341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>
                <a:solidFill>
                  <a:srgbClr val="393A3F"/>
                </a:solidFill>
                <a:latin typeface="Open Sauce"/>
              </a:rPr>
              <a:t>Support it with a brief explanation.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85800" y="1690200"/>
            <a:ext cx="7873434" cy="1846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>
                <a:solidFill>
                  <a:srgbClr val="109DA4"/>
                </a:solidFill>
                <a:cs typeface="Open Sauce Bold"/>
              </a:rPr>
              <a:t>เขียนข้อความสร้างแรงบันดาลใจของคุณที่นี่</a:t>
            </a:r>
          </a:p>
        </p:txBody>
      </p:sp>
    </p:spTree>
    <p:extLst>
      <p:ext uri="{BB962C8B-B14F-4D97-AF65-F5344CB8AC3E}">
        <p14:creationId xmlns:p14="http://schemas.microsoft.com/office/powerpoint/2010/main" val="3351947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0683199" y="-11277348"/>
            <a:ext cx="26027501" cy="26027501"/>
          </a:xfrm>
          <a:custGeom>
            <a:avLst/>
            <a:gdLst/>
            <a:ahLst/>
            <a:cxnLst/>
            <a:rect l="l" t="t" r="r" b="b"/>
            <a:pathLst>
              <a:path w="39041252" h="39041252">
                <a:moveTo>
                  <a:pt x="0" y="0"/>
                </a:moveTo>
                <a:lnTo>
                  <a:pt x="39041252" y="0"/>
                </a:lnTo>
                <a:lnTo>
                  <a:pt x="39041252" y="39041253"/>
                </a:lnTo>
                <a:lnTo>
                  <a:pt x="0" y="39041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-1324030" y="1736403"/>
            <a:ext cx="14840061" cy="1897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99"/>
              </a:lnSpc>
            </a:pPr>
            <a:r>
              <a:rPr lang="en-US" sz="12333">
                <a:solidFill>
                  <a:srgbClr val="05858B"/>
                </a:solidFill>
                <a:cs typeface="Open Sauce Bold"/>
              </a:rPr>
              <a:t>ขอบคุณ!</a:t>
            </a:r>
          </a:p>
        </p:txBody>
      </p:sp>
    </p:spTree>
    <p:extLst>
      <p:ext uri="{BB962C8B-B14F-4D97-AF65-F5344CB8AC3E}">
        <p14:creationId xmlns:p14="http://schemas.microsoft.com/office/powerpoint/2010/main" val="3428981818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แบบจอกว้าง</PresentationFormat>
  <Paragraphs>12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8" baseType="lpstr">
      <vt:lpstr>Yu Gothic UI Semibold</vt:lpstr>
      <vt:lpstr>Aileron Bold</vt:lpstr>
      <vt:lpstr>Angsana New</vt:lpstr>
      <vt:lpstr>Arial</vt:lpstr>
      <vt:lpstr>Calibri</vt:lpstr>
      <vt:lpstr>Calibri Light</vt:lpstr>
      <vt:lpstr>Cordia New</vt:lpstr>
      <vt:lpstr>DSN ThaiRat</vt:lpstr>
      <vt:lpstr>Open Sans 1 Bold</vt:lpstr>
      <vt:lpstr>Open Sauce</vt:lpstr>
      <vt:lpstr>Open Sauce Bold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ccs_win10_17</dc:creator>
  <cp:lastModifiedBy>ccs_win10_17</cp:lastModifiedBy>
  <cp:revision>1</cp:revision>
  <dcterms:created xsi:type="dcterms:W3CDTF">2023-09-19T10:50:47Z</dcterms:created>
  <dcterms:modified xsi:type="dcterms:W3CDTF">2023-09-19T10:51:12Z</dcterms:modified>
</cp:coreProperties>
</file>