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4" r:id="rId2"/>
    <p:sldMasterId id="2147483669" r:id="rId3"/>
  </p:sldMasterIdLst>
  <p:notesMasterIdLst>
    <p:notesMasterId r:id="rId15"/>
  </p:notesMasterIdLst>
  <p:sldIdLst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C0A1"/>
    <a:srgbClr val="F08B61"/>
    <a:srgbClr val="CA7362"/>
    <a:srgbClr val="3599C8"/>
    <a:srgbClr val="FF8EF9"/>
    <a:srgbClr val="E273CA"/>
    <a:srgbClr val="A5D8EE"/>
    <a:srgbClr val="B22449"/>
    <a:srgbClr val="006E4F"/>
    <a:srgbClr val="BA5E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967"/>
    <p:restoredTop sz="94672"/>
  </p:normalViewPr>
  <p:slideViewPr>
    <p:cSldViewPr snapToGrid="0">
      <p:cViewPr>
        <p:scale>
          <a:sx n="69" d="100"/>
          <a:sy n="69" d="100"/>
        </p:scale>
        <p:origin x="3654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F7B13B-343C-FF4E-8E20-2C8C22913573}" type="datetimeFigureOut">
              <a:rPr lang="x-none" smtClean="0"/>
              <a:t>18/10/2024</a:t>
            </a:fld>
            <a:endParaRPr lang="x-none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x-non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B32063-2166-4043-92C9-F84617A858E7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953328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B32063-2166-4043-92C9-F84617A858E7}" type="slidenum">
              <a:rPr lang="x-none" smtClean="0"/>
              <a:t>1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881544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5381708-60B0-BDFD-5CA0-6B368F3A99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DF4EBD39-F510-4630-2D1B-8588988162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673C628D-AE03-81E7-7FB9-9AD4834E58D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793E0BD-566E-1AA8-9A41-DDD3CB1969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B32063-2166-4043-92C9-F84617A858E7}" type="slidenum">
              <a:rPr lang="x-none" smtClean="0"/>
              <a:t>2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4839832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AD6E590-75F9-AFF2-F8D9-1C1281C43C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94D034C2-FFD5-694E-B3AA-2BDB7A9103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2405DA0D-74F3-032B-525F-4B2B8D8784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3BE7A7ED-9208-84F5-1982-BF96F5F5B0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B32063-2166-4043-92C9-F84617A858E7}" type="slidenum">
              <a:rPr lang="x-none" smtClean="0"/>
              <a:t>3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529992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334C62E9-6D82-38B8-7759-D2027AAE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xmlns="" id="{7166C416-9BE5-963F-9860-47CC33533F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xmlns="" id="{46E139EB-2D5A-AC36-8E61-73C6C253F76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x-none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4F82BF40-B74A-4ACF-2BF7-D5AC1F6890B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B32063-2166-4043-92C9-F84617A858E7}" type="slidenum">
              <a:rPr lang="x-none" smtClean="0"/>
              <a:t>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68800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B32063-2166-4043-92C9-F84617A858E7}" type="slidenum">
              <a:rPr lang="x-none" smtClean="0"/>
              <a:t>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80406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xmlns="" id="{63DDA52E-FD48-E468-AB84-F05BA6E4493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32662" y="8406443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xmlns="" id="{A99C3CF1-DE2E-6BF9-9A8A-C24744D7565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27914" y="8406442"/>
            <a:ext cx="2162830" cy="1354076"/>
          </a:xfrm>
          <a:custGeom>
            <a:avLst/>
            <a:gdLst>
              <a:gd name="connsiteX0" fmla="*/ 0 w 2162830"/>
              <a:gd name="connsiteY0" fmla="*/ 0 h 1354076"/>
              <a:gd name="connsiteX1" fmla="*/ 2162830 w 2162830"/>
              <a:gd name="connsiteY1" fmla="*/ 0 h 1354076"/>
              <a:gd name="connsiteX2" fmla="*/ 2162830 w 2162830"/>
              <a:gd name="connsiteY2" fmla="*/ 1354076 h 1354076"/>
              <a:gd name="connsiteX3" fmla="*/ 584445 w 2162830"/>
              <a:gd name="connsiteY3" fmla="*/ 1354076 h 1354076"/>
              <a:gd name="connsiteX4" fmla="*/ 0 w 2162830"/>
              <a:gd name="connsiteY4" fmla="*/ 769766 h 1354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830" h="1354076">
                <a:moveTo>
                  <a:pt x="0" y="0"/>
                </a:moveTo>
                <a:lnTo>
                  <a:pt x="2162830" y="0"/>
                </a:lnTo>
                <a:lnTo>
                  <a:pt x="2162830" y="1354076"/>
                </a:lnTo>
                <a:lnTo>
                  <a:pt x="584445" y="1354076"/>
                </a:lnTo>
                <a:cubicBezTo>
                  <a:pt x="261603" y="1354076"/>
                  <a:pt x="0" y="1092533"/>
                  <a:pt x="0" y="769766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xmlns="" id="{4292C9D0-F870-7C11-FB11-A31D2120CFF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030168" y="6953035"/>
            <a:ext cx="2162830" cy="1354075"/>
          </a:xfrm>
          <a:custGeom>
            <a:avLst/>
            <a:gdLst>
              <a:gd name="connsiteX0" fmla="*/ 0 w 2162830"/>
              <a:gd name="connsiteY0" fmla="*/ 0 h 1354075"/>
              <a:gd name="connsiteX1" fmla="*/ 2162830 w 2162830"/>
              <a:gd name="connsiteY1" fmla="*/ 0 h 1354075"/>
              <a:gd name="connsiteX2" fmla="*/ 2162830 w 2162830"/>
              <a:gd name="connsiteY2" fmla="*/ 1354075 h 1354075"/>
              <a:gd name="connsiteX3" fmla="*/ 0 w 2162830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1354075">
                <a:moveTo>
                  <a:pt x="0" y="0"/>
                </a:moveTo>
                <a:lnTo>
                  <a:pt x="2162830" y="0"/>
                </a:lnTo>
                <a:lnTo>
                  <a:pt x="2162830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xmlns="" id="{E2AE34C3-F815-87FF-2AA1-14C31073A185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732663" y="6953035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xmlns="" id="{343A49E8-8995-8C1C-D0A5-D217E8ABE05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030168" y="5499627"/>
            <a:ext cx="2162830" cy="1354075"/>
          </a:xfrm>
          <a:custGeom>
            <a:avLst/>
            <a:gdLst>
              <a:gd name="connsiteX0" fmla="*/ 0 w 2162830"/>
              <a:gd name="connsiteY0" fmla="*/ 0 h 1354075"/>
              <a:gd name="connsiteX1" fmla="*/ 2162830 w 2162830"/>
              <a:gd name="connsiteY1" fmla="*/ 0 h 1354075"/>
              <a:gd name="connsiteX2" fmla="*/ 2162830 w 2162830"/>
              <a:gd name="connsiteY2" fmla="*/ 1354075 h 1354075"/>
              <a:gd name="connsiteX3" fmla="*/ 0 w 2162830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1354075">
                <a:moveTo>
                  <a:pt x="0" y="0"/>
                </a:moveTo>
                <a:lnTo>
                  <a:pt x="2162830" y="0"/>
                </a:lnTo>
                <a:lnTo>
                  <a:pt x="2162830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xmlns="" id="{AE64A544-BC00-902E-87D2-62881396AD9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732663" y="5499628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xmlns="" id="{8E46F16C-E2D8-15B4-1F1D-D9E1D698F83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7914" y="5499628"/>
            <a:ext cx="2162830" cy="2807483"/>
          </a:xfrm>
          <a:custGeom>
            <a:avLst/>
            <a:gdLst>
              <a:gd name="connsiteX0" fmla="*/ 0 w 2162830"/>
              <a:gd name="connsiteY0" fmla="*/ 0 h 2807483"/>
              <a:gd name="connsiteX1" fmla="*/ 2162830 w 2162830"/>
              <a:gd name="connsiteY1" fmla="*/ 0 h 2807483"/>
              <a:gd name="connsiteX2" fmla="*/ 2162830 w 2162830"/>
              <a:gd name="connsiteY2" fmla="*/ 2807483 h 2807483"/>
              <a:gd name="connsiteX3" fmla="*/ 0 w 2162830"/>
              <a:gd name="connsiteY3" fmla="*/ 2807483 h 2807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2807483">
                <a:moveTo>
                  <a:pt x="0" y="0"/>
                </a:moveTo>
                <a:lnTo>
                  <a:pt x="2162830" y="0"/>
                </a:lnTo>
                <a:lnTo>
                  <a:pt x="2162830" y="2807483"/>
                </a:lnTo>
                <a:lnTo>
                  <a:pt x="0" y="2807483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xmlns="" id="{3ABB5BC0-A738-05D1-1CFE-73687B4B964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11981" y="146965"/>
            <a:ext cx="2042256" cy="2041783"/>
          </a:xfrm>
          <a:custGeom>
            <a:avLst/>
            <a:gdLst>
              <a:gd name="connsiteX0" fmla="*/ 1021128 w 2042256"/>
              <a:gd name="connsiteY0" fmla="*/ 0 h 2041783"/>
              <a:gd name="connsiteX1" fmla="*/ 2042256 w 2042256"/>
              <a:gd name="connsiteY1" fmla="*/ 1020891 h 2041783"/>
              <a:gd name="connsiteX2" fmla="*/ 1021128 w 2042256"/>
              <a:gd name="connsiteY2" fmla="*/ 2041783 h 2041783"/>
              <a:gd name="connsiteX3" fmla="*/ 0 w 2042256"/>
              <a:gd name="connsiteY3" fmla="*/ 1020891 h 2041783"/>
              <a:gd name="connsiteX4" fmla="*/ 1021128 w 2042256"/>
              <a:gd name="connsiteY4" fmla="*/ 0 h 204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2256" h="2041783">
                <a:moveTo>
                  <a:pt x="1021128" y="0"/>
                </a:moveTo>
                <a:cubicBezTo>
                  <a:pt x="1585081" y="0"/>
                  <a:pt x="2042256" y="457069"/>
                  <a:pt x="2042256" y="1020891"/>
                </a:cubicBezTo>
                <a:cubicBezTo>
                  <a:pt x="2042256" y="1584714"/>
                  <a:pt x="1585081" y="2041783"/>
                  <a:pt x="1021128" y="2041783"/>
                </a:cubicBezTo>
                <a:cubicBezTo>
                  <a:pt x="457175" y="2041783"/>
                  <a:pt x="0" y="1584714"/>
                  <a:pt x="0" y="1020891"/>
                </a:cubicBezTo>
                <a:cubicBezTo>
                  <a:pt x="0" y="457069"/>
                  <a:pt x="457175" y="0"/>
                  <a:pt x="1021128" y="0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B2253FB9-D4A8-BC14-D264-C61D52FDC6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30168" y="8406442"/>
            <a:ext cx="2162830" cy="1354076"/>
          </a:xfrm>
          <a:custGeom>
            <a:avLst/>
            <a:gdLst>
              <a:gd name="connsiteX0" fmla="*/ 0 w 2162830"/>
              <a:gd name="connsiteY0" fmla="*/ 0 h 1354076"/>
              <a:gd name="connsiteX1" fmla="*/ 2162830 w 2162830"/>
              <a:gd name="connsiteY1" fmla="*/ 0 h 1354076"/>
              <a:gd name="connsiteX2" fmla="*/ 2162830 w 2162830"/>
              <a:gd name="connsiteY2" fmla="*/ 769766 h 1354076"/>
              <a:gd name="connsiteX3" fmla="*/ 1578511 w 2162830"/>
              <a:gd name="connsiteY3" fmla="*/ 1354076 h 1354076"/>
              <a:gd name="connsiteX4" fmla="*/ 0 w 2162830"/>
              <a:gd name="connsiteY4" fmla="*/ 1354076 h 1354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830" h="1354076">
                <a:moveTo>
                  <a:pt x="0" y="0"/>
                </a:moveTo>
                <a:lnTo>
                  <a:pt x="2162830" y="0"/>
                </a:lnTo>
                <a:lnTo>
                  <a:pt x="2162830" y="769766"/>
                </a:lnTo>
                <a:cubicBezTo>
                  <a:pt x="2162957" y="1092533"/>
                  <a:pt x="1901226" y="1354076"/>
                  <a:pt x="1578511" y="1354076"/>
                </a:cubicBezTo>
                <a:lnTo>
                  <a:pt x="0" y="1354076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xmlns="" id="{6062E8BD-9B3A-B160-61CA-A3AF3D25F3F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84428" y="1321810"/>
            <a:ext cx="1248681" cy="1248391"/>
          </a:xfrm>
          <a:custGeom>
            <a:avLst/>
            <a:gdLst>
              <a:gd name="connsiteX0" fmla="*/ 624340 w 1248681"/>
              <a:gd name="connsiteY0" fmla="*/ 0 h 1248391"/>
              <a:gd name="connsiteX1" fmla="*/ 1248681 w 1248681"/>
              <a:gd name="connsiteY1" fmla="*/ 624196 h 1248391"/>
              <a:gd name="connsiteX2" fmla="*/ 624340 w 1248681"/>
              <a:gd name="connsiteY2" fmla="*/ 1248391 h 1248391"/>
              <a:gd name="connsiteX3" fmla="*/ 0 w 1248681"/>
              <a:gd name="connsiteY3" fmla="*/ 624196 h 1248391"/>
              <a:gd name="connsiteX4" fmla="*/ 624340 w 1248681"/>
              <a:gd name="connsiteY4" fmla="*/ 0 h 1248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8681" h="1248391">
                <a:moveTo>
                  <a:pt x="624340" y="0"/>
                </a:moveTo>
                <a:cubicBezTo>
                  <a:pt x="969154" y="0"/>
                  <a:pt x="1248681" y="279462"/>
                  <a:pt x="1248681" y="624196"/>
                </a:cubicBezTo>
                <a:cubicBezTo>
                  <a:pt x="1248681" y="968929"/>
                  <a:pt x="969154" y="1248391"/>
                  <a:pt x="624340" y="1248391"/>
                </a:cubicBezTo>
                <a:cubicBezTo>
                  <a:pt x="279526" y="1248391"/>
                  <a:pt x="0" y="968929"/>
                  <a:pt x="0" y="624196"/>
                </a:cubicBezTo>
                <a:cubicBezTo>
                  <a:pt x="0" y="279462"/>
                  <a:pt x="279526" y="0"/>
                  <a:pt x="624340" y="0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011390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7331955E-C047-106D-837D-EF287C15687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54952" y="4569939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CE99E71B-ECAA-0D4D-C45D-C44BEC0F760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28852" y="457349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47E2172F-B1B1-7C38-1692-4D080943664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04273" y="457349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xmlns="" id="{64024A24-65B7-C4B3-9EE7-D192A4D124A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954952" y="6143245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xmlns="" id="{507BA010-1B9C-B7E5-E059-EA0F78F7F00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728852" y="6146802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097372FE-F533-2082-80A7-3DBD934FC3C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04273" y="6146802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xmlns="" id="{B758EA04-B936-55FF-CA06-C5195FAA276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2728852" y="772010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xmlns="" id="{6BFA9EE6-4883-9942-92C4-EFD72381DC39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04273" y="772010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079387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9420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xmlns="" id="{63DDA52E-FD48-E468-AB84-F05BA6E4493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32662" y="8406443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xmlns="" id="{A99C3CF1-DE2E-6BF9-9A8A-C24744D7565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27914" y="8406442"/>
            <a:ext cx="2162830" cy="1354076"/>
          </a:xfrm>
          <a:custGeom>
            <a:avLst/>
            <a:gdLst>
              <a:gd name="connsiteX0" fmla="*/ 0 w 2162830"/>
              <a:gd name="connsiteY0" fmla="*/ 0 h 1354076"/>
              <a:gd name="connsiteX1" fmla="*/ 2162830 w 2162830"/>
              <a:gd name="connsiteY1" fmla="*/ 0 h 1354076"/>
              <a:gd name="connsiteX2" fmla="*/ 2162830 w 2162830"/>
              <a:gd name="connsiteY2" fmla="*/ 1354076 h 1354076"/>
              <a:gd name="connsiteX3" fmla="*/ 584445 w 2162830"/>
              <a:gd name="connsiteY3" fmla="*/ 1354076 h 1354076"/>
              <a:gd name="connsiteX4" fmla="*/ 0 w 2162830"/>
              <a:gd name="connsiteY4" fmla="*/ 769766 h 1354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830" h="1354076">
                <a:moveTo>
                  <a:pt x="0" y="0"/>
                </a:moveTo>
                <a:lnTo>
                  <a:pt x="2162830" y="0"/>
                </a:lnTo>
                <a:lnTo>
                  <a:pt x="2162830" y="1354076"/>
                </a:lnTo>
                <a:lnTo>
                  <a:pt x="584445" y="1354076"/>
                </a:lnTo>
                <a:cubicBezTo>
                  <a:pt x="261603" y="1354076"/>
                  <a:pt x="0" y="1092533"/>
                  <a:pt x="0" y="769766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xmlns="" id="{4292C9D0-F870-7C11-FB11-A31D2120CFF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030168" y="6953035"/>
            <a:ext cx="2162830" cy="1354075"/>
          </a:xfrm>
          <a:custGeom>
            <a:avLst/>
            <a:gdLst>
              <a:gd name="connsiteX0" fmla="*/ 0 w 2162830"/>
              <a:gd name="connsiteY0" fmla="*/ 0 h 1354075"/>
              <a:gd name="connsiteX1" fmla="*/ 2162830 w 2162830"/>
              <a:gd name="connsiteY1" fmla="*/ 0 h 1354075"/>
              <a:gd name="connsiteX2" fmla="*/ 2162830 w 2162830"/>
              <a:gd name="connsiteY2" fmla="*/ 1354075 h 1354075"/>
              <a:gd name="connsiteX3" fmla="*/ 0 w 2162830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1354075">
                <a:moveTo>
                  <a:pt x="0" y="0"/>
                </a:moveTo>
                <a:lnTo>
                  <a:pt x="2162830" y="0"/>
                </a:lnTo>
                <a:lnTo>
                  <a:pt x="2162830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xmlns="" id="{E2AE34C3-F815-87FF-2AA1-14C31073A185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732663" y="6953035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xmlns="" id="{343A49E8-8995-8C1C-D0A5-D217E8ABE05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030168" y="5499627"/>
            <a:ext cx="2162830" cy="1354075"/>
          </a:xfrm>
          <a:custGeom>
            <a:avLst/>
            <a:gdLst>
              <a:gd name="connsiteX0" fmla="*/ 0 w 2162830"/>
              <a:gd name="connsiteY0" fmla="*/ 0 h 1354075"/>
              <a:gd name="connsiteX1" fmla="*/ 2162830 w 2162830"/>
              <a:gd name="connsiteY1" fmla="*/ 0 h 1354075"/>
              <a:gd name="connsiteX2" fmla="*/ 2162830 w 2162830"/>
              <a:gd name="connsiteY2" fmla="*/ 1354075 h 1354075"/>
              <a:gd name="connsiteX3" fmla="*/ 0 w 2162830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1354075">
                <a:moveTo>
                  <a:pt x="0" y="0"/>
                </a:moveTo>
                <a:lnTo>
                  <a:pt x="2162830" y="0"/>
                </a:lnTo>
                <a:lnTo>
                  <a:pt x="2162830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xmlns="" id="{AE64A544-BC00-902E-87D2-62881396AD9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732663" y="5499628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xmlns="" id="{8E46F16C-E2D8-15B4-1F1D-D9E1D698F83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7914" y="5499628"/>
            <a:ext cx="2162830" cy="2807483"/>
          </a:xfrm>
          <a:custGeom>
            <a:avLst/>
            <a:gdLst>
              <a:gd name="connsiteX0" fmla="*/ 0 w 2162830"/>
              <a:gd name="connsiteY0" fmla="*/ 0 h 2807483"/>
              <a:gd name="connsiteX1" fmla="*/ 2162830 w 2162830"/>
              <a:gd name="connsiteY1" fmla="*/ 0 h 2807483"/>
              <a:gd name="connsiteX2" fmla="*/ 2162830 w 2162830"/>
              <a:gd name="connsiteY2" fmla="*/ 2807483 h 2807483"/>
              <a:gd name="connsiteX3" fmla="*/ 0 w 2162830"/>
              <a:gd name="connsiteY3" fmla="*/ 2807483 h 2807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2807483">
                <a:moveTo>
                  <a:pt x="0" y="0"/>
                </a:moveTo>
                <a:lnTo>
                  <a:pt x="2162830" y="0"/>
                </a:lnTo>
                <a:lnTo>
                  <a:pt x="2162830" y="2807483"/>
                </a:lnTo>
                <a:lnTo>
                  <a:pt x="0" y="2807483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xmlns="" id="{3ABB5BC0-A738-05D1-1CFE-73687B4B964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11981" y="146965"/>
            <a:ext cx="2042256" cy="2041783"/>
          </a:xfrm>
          <a:custGeom>
            <a:avLst/>
            <a:gdLst>
              <a:gd name="connsiteX0" fmla="*/ 1021128 w 2042256"/>
              <a:gd name="connsiteY0" fmla="*/ 0 h 2041783"/>
              <a:gd name="connsiteX1" fmla="*/ 2042256 w 2042256"/>
              <a:gd name="connsiteY1" fmla="*/ 1020891 h 2041783"/>
              <a:gd name="connsiteX2" fmla="*/ 1021128 w 2042256"/>
              <a:gd name="connsiteY2" fmla="*/ 2041783 h 2041783"/>
              <a:gd name="connsiteX3" fmla="*/ 0 w 2042256"/>
              <a:gd name="connsiteY3" fmla="*/ 1020891 h 2041783"/>
              <a:gd name="connsiteX4" fmla="*/ 1021128 w 2042256"/>
              <a:gd name="connsiteY4" fmla="*/ 0 h 204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2256" h="2041783">
                <a:moveTo>
                  <a:pt x="1021128" y="0"/>
                </a:moveTo>
                <a:cubicBezTo>
                  <a:pt x="1585081" y="0"/>
                  <a:pt x="2042256" y="457069"/>
                  <a:pt x="2042256" y="1020891"/>
                </a:cubicBezTo>
                <a:cubicBezTo>
                  <a:pt x="2042256" y="1584714"/>
                  <a:pt x="1585081" y="2041783"/>
                  <a:pt x="1021128" y="2041783"/>
                </a:cubicBezTo>
                <a:cubicBezTo>
                  <a:pt x="457175" y="2041783"/>
                  <a:pt x="0" y="1584714"/>
                  <a:pt x="0" y="1020891"/>
                </a:cubicBezTo>
                <a:cubicBezTo>
                  <a:pt x="0" y="457069"/>
                  <a:pt x="457175" y="0"/>
                  <a:pt x="1021128" y="0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B2253FB9-D4A8-BC14-D264-C61D52FDC6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30168" y="8406442"/>
            <a:ext cx="2162830" cy="1354076"/>
          </a:xfrm>
          <a:custGeom>
            <a:avLst/>
            <a:gdLst>
              <a:gd name="connsiteX0" fmla="*/ 0 w 2162830"/>
              <a:gd name="connsiteY0" fmla="*/ 0 h 1354076"/>
              <a:gd name="connsiteX1" fmla="*/ 2162830 w 2162830"/>
              <a:gd name="connsiteY1" fmla="*/ 0 h 1354076"/>
              <a:gd name="connsiteX2" fmla="*/ 2162830 w 2162830"/>
              <a:gd name="connsiteY2" fmla="*/ 769766 h 1354076"/>
              <a:gd name="connsiteX3" fmla="*/ 1578511 w 2162830"/>
              <a:gd name="connsiteY3" fmla="*/ 1354076 h 1354076"/>
              <a:gd name="connsiteX4" fmla="*/ 0 w 2162830"/>
              <a:gd name="connsiteY4" fmla="*/ 1354076 h 1354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830" h="1354076">
                <a:moveTo>
                  <a:pt x="0" y="0"/>
                </a:moveTo>
                <a:lnTo>
                  <a:pt x="2162830" y="0"/>
                </a:lnTo>
                <a:lnTo>
                  <a:pt x="2162830" y="769766"/>
                </a:lnTo>
                <a:cubicBezTo>
                  <a:pt x="2162957" y="1092533"/>
                  <a:pt x="1901226" y="1354076"/>
                  <a:pt x="1578511" y="1354076"/>
                </a:cubicBezTo>
                <a:lnTo>
                  <a:pt x="0" y="1354076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xmlns="" id="{6062E8BD-9B3A-B160-61CA-A3AF3D25F3F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84428" y="1321810"/>
            <a:ext cx="1248681" cy="1248391"/>
          </a:xfrm>
          <a:custGeom>
            <a:avLst/>
            <a:gdLst>
              <a:gd name="connsiteX0" fmla="*/ 624340 w 1248681"/>
              <a:gd name="connsiteY0" fmla="*/ 0 h 1248391"/>
              <a:gd name="connsiteX1" fmla="*/ 1248681 w 1248681"/>
              <a:gd name="connsiteY1" fmla="*/ 624196 h 1248391"/>
              <a:gd name="connsiteX2" fmla="*/ 624340 w 1248681"/>
              <a:gd name="connsiteY2" fmla="*/ 1248391 h 1248391"/>
              <a:gd name="connsiteX3" fmla="*/ 0 w 1248681"/>
              <a:gd name="connsiteY3" fmla="*/ 624196 h 1248391"/>
              <a:gd name="connsiteX4" fmla="*/ 624340 w 1248681"/>
              <a:gd name="connsiteY4" fmla="*/ 0 h 1248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8681" h="1248391">
                <a:moveTo>
                  <a:pt x="624340" y="0"/>
                </a:moveTo>
                <a:cubicBezTo>
                  <a:pt x="969154" y="0"/>
                  <a:pt x="1248681" y="279462"/>
                  <a:pt x="1248681" y="624196"/>
                </a:cubicBezTo>
                <a:cubicBezTo>
                  <a:pt x="1248681" y="968929"/>
                  <a:pt x="969154" y="1248391"/>
                  <a:pt x="624340" y="1248391"/>
                </a:cubicBezTo>
                <a:cubicBezTo>
                  <a:pt x="279526" y="1248391"/>
                  <a:pt x="0" y="968929"/>
                  <a:pt x="0" y="624196"/>
                </a:cubicBezTo>
                <a:cubicBezTo>
                  <a:pt x="0" y="279462"/>
                  <a:pt x="279526" y="0"/>
                  <a:pt x="624340" y="0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5831955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7331955E-C047-106D-837D-EF287C15687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54952" y="4569939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CE99E71B-ECAA-0D4D-C45D-C44BEC0F760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28852" y="457349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47E2172F-B1B1-7C38-1692-4D080943664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04273" y="457349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xmlns="" id="{64024A24-65B7-C4B3-9EE7-D192A4D124A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954952" y="6143245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xmlns="" id="{507BA010-1B9C-B7E5-E059-EA0F78F7F00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728852" y="6146802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097372FE-F533-2082-80A7-3DBD934FC3C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04273" y="6146802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xmlns="" id="{B758EA04-B936-55FF-CA06-C5195FAA276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2728852" y="772010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xmlns="" id="{6BFA9EE6-4883-9942-92C4-EFD72381DC39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04273" y="772010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506745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164C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7331955E-C047-106D-837D-EF287C15687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5012827" y="5028059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CE99E71B-ECAA-0D4D-C45D-C44BEC0F760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28852" y="503161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47E2172F-B1B1-7C38-1692-4D080943664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57973" y="503161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xmlns="" id="{64024A24-65B7-C4B3-9EE7-D192A4D124A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012827" y="6612801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xmlns="" id="{507BA010-1B9C-B7E5-E059-EA0F78F7F00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728852" y="661635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097372FE-F533-2082-80A7-3DBD934FC3C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57973" y="661635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xmlns="" id="{B758EA04-B936-55FF-CA06-C5195FAA276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 rot="21419259">
            <a:off x="3388852" y="8443785"/>
            <a:ext cx="1801958" cy="1253902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xmlns="" id="{6BFA9EE6-4883-9942-92C4-EFD72381DC39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 rot="438005">
            <a:off x="1313784" y="8439947"/>
            <a:ext cx="1848391" cy="1191617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2754773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5851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xmlns="" id="{63DDA52E-FD48-E468-AB84-F05BA6E44930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32662" y="8406443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xmlns="" id="{A99C3CF1-DE2E-6BF9-9A8A-C24744D7565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27914" y="8406442"/>
            <a:ext cx="2162830" cy="1354076"/>
          </a:xfrm>
          <a:custGeom>
            <a:avLst/>
            <a:gdLst>
              <a:gd name="connsiteX0" fmla="*/ 0 w 2162830"/>
              <a:gd name="connsiteY0" fmla="*/ 0 h 1354076"/>
              <a:gd name="connsiteX1" fmla="*/ 2162830 w 2162830"/>
              <a:gd name="connsiteY1" fmla="*/ 0 h 1354076"/>
              <a:gd name="connsiteX2" fmla="*/ 2162830 w 2162830"/>
              <a:gd name="connsiteY2" fmla="*/ 1354076 h 1354076"/>
              <a:gd name="connsiteX3" fmla="*/ 584445 w 2162830"/>
              <a:gd name="connsiteY3" fmla="*/ 1354076 h 1354076"/>
              <a:gd name="connsiteX4" fmla="*/ 0 w 2162830"/>
              <a:gd name="connsiteY4" fmla="*/ 769766 h 1354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830" h="1354076">
                <a:moveTo>
                  <a:pt x="0" y="0"/>
                </a:moveTo>
                <a:lnTo>
                  <a:pt x="2162830" y="0"/>
                </a:lnTo>
                <a:lnTo>
                  <a:pt x="2162830" y="1354076"/>
                </a:lnTo>
                <a:lnTo>
                  <a:pt x="584445" y="1354076"/>
                </a:lnTo>
                <a:cubicBezTo>
                  <a:pt x="261603" y="1354076"/>
                  <a:pt x="0" y="1092533"/>
                  <a:pt x="0" y="769766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xmlns="" id="{4292C9D0-F870-7C11-FB11-A31D2120CFF4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5030168" y="6953035"/>
            <a:ext cx="2162830" cy="1354075"/>
          </a:xfrm>
          <a:custGeom>
            <a:avLst/>
            <a:gdLst>
              <a:gd name="connsiteX0" fmla="*/ 0 w 2162830"/>
              <a:gd name="connsiteY0" fmla="*/ 0 h 1354075"/>
              <a:gd name="connsiteX1" fmla="*/ 2162830 w 2162830"/>
              <a:gd name="connsiteY1" fmla="*/ 0 h 1354075"/>
              <a:gd name="connsiteX2" fmla="*/ 2162830 w 2162830"/>
              <a:gd name="connsiteY2" fmla="*/ 1354075 h 1354075"/>
              <a:gd name="connsiteX3" fmla="*/ 0 w 2162830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1354075">
                <a:moveTo>
                  <a:pt x="0" y="0"/>
                </a:moveTo>
                <a:lnTo>
                  <a:pt x="2162830" y="0"/>
                </a:lnTo>
                <a:lnTo>
                  <a:pt x="2162830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:a16="http://schemas.microsoft.com/office/drawing/2014/main" xmlns="" id="{E2AE34C3-F815-87FF-2AA1-14C31073A185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2732663" y="6953035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xmlns="" id="{343A49E8-8995-8C1C-D0A5-D217E8ABE05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030168" y="5499627"/>
            <a:ext cx="2162830" cy="1354075"/>
          </a:xfrm>
          <a:custGeom>
            <a:avLst/>
            <a:gdLst>
              <a:gd name="connsiteX0" fmla="*/ 0 w 2162830"/>
              <a:gd name="connsiteY0" fmla="*/ 0 h 1354075"/>
              <a:gd name="connsiteX1" fmla="*/ 2162830 w 2162830"/>
              <a:gd name="connsiteY1" fmla="*/ 0 h 1354075"/>
              <a:gd name="connsiteX2" fmla="*/ 2162830 w 2162830"/>
              <a:gd name="connsiteY2" fmla="*/ 1354075 h 1354075"/>
              <a:gd name="connsiteX3" fmla="*/ 0 w 2162830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1354075">
                <a:moveTo>
                  <a:pt x="0" y="0"/>
                </a:moveTo>
                <a:lnTo>
                  <a:pt x="2162830" y="0"/>
                </a:lnTo>
                <a:lnTo>
                  <a:pt x="2162830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3" name="Picture Placeholder 22">
            <a:extLst>
              <a:ext uri="{FF2B5EF4-FFF2-40B4-BE49-F238E27FC236}">
                <a16:creationId xmlns:a16="http://schemas.microsoft.com/office/drawing/2014/main" xmlns="" id="{AE64A544-BC00-902E-87D2-62881396AD9E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2732663" y="5499628"/>
            <a:ext cx="2162829" cy="1354075"/>
          </a:xfrm>
          <a:custGeom>
            <a:avLst/>
            <a:gdLst>
              <a:gd name="connsiteX0" fmla="*/ 0 w 2162829"/>
              <a:gd name="connsiteY0" fmla="*/ 0 h 1354075"/>
              <a:gd name="connsiteX1" fmla="*/ 2162829 w 2162829"/>
              <a:gd name="connsiteY1" fmla="*/ 0 h 1354075"/>
              <a:gd name="connsiteX2" fmla="*/ 2162829 w 2162829"/>
              <a:gd name="connsiteY2" fmla="*/ 1354075 h 1354075"/>
              <a:gd name="connsiteX3" fmla="*/ 0 w 2162829"/>
              <a:gd name="connsiteY3" fmla="*/ 1354075 h 1354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29" h="1354075">
                <a:moveTo>
                  <a:pt x="0" y="0"/>
                </a:moveTo>
                <a:lnTo>
                  <a:pt x="2162829" y="0"/>
                </a:lnTo>
                <a:lnTo>
                  <a:pt x="2162829" y="1354075"/>
                </a:lnTo>
                <a:lnTo>
                  <a:pt x="0" y="1354075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xmlns="" id="{8E46F16C-E2D8-15B4-1F1D-D9E1D698F83B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427914" y="5499628"/>
            <a:ext cx="2162830" cy="2807483"/>
          </a:xfrm>
          <a:custGeom>
            <a:avLst/>
            <a:gdLst>
              <a:gd name="connsiteX0" fmla="*/ 0 w 2162830"/>
              <a:gd name="connsiteY0" fmla="*/ 0 h 2807483"/>
              <a:gd name="connsiteX1" fmla="*/ 2162830 w 2162830"/>
              <a:gd name="connsiteY1" fmla="*/ 0 h 2807483"/>
              <a:gd name="connsiteX2" fmla="*/ 2162830 w 2162830"/>
              <a:gd name="connsiteY2" fmla="*/ 2807483 h 2807483"/>
              <a:gd name="connsiteX3" fmla="*/ 0 w 2162830"/>
              <a:gd name="connsiteY3" fmla="*/ 2807483 h 2807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62830" h="2807483">
                <a:moveTo>
                  <a:pt x="0" y="0"/>
                </a:moveTo>
                <a:lnTo>
                  <a:pt x="2162830" y="0"/>
                </a:lnTo>
                <a:lnTo>
                  <a:pt x="2162830" y="2807483"/>
                </a:lnTo>
                <a:lnTo>
                  <a:pt x="0" y="2807483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xmlns="" id="{3ABB5BC0-A738-05D1-1CFE-73687B4B964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11981" y="146965"/>
            <a:ext cx="2042256" cy="2041783"/>
          </a:xfrm>
          <a:custGeom>
            <a:avLst/>
            <a:gdLst>
              <a:gd name="connsiteX0" fmla="*/ 1021128 w 2042256"/>
              <a:gd name="connsiteY0" fmla="*/ 0 h 2041783"/>
              <a:gd name="connsiteX1" fmla="*/ 2042256 w 2042256"/>
              <a:gd name="connsiteY1" fmla="*/ 1020891 h 2041783"/>
              <a:gd name="connsiteX2" fmla="*/ 1021128 w 2042256"/>
              <a:gd name="connsiteY2" fmla="*/ 2041783 h 2041783"/>
              <a:gd name="connsiteX3" fmla="*/ 0 w 2042256"/>
              <a:gd name="connsiteY3" fmla="*/ 1020891 h 2041783"/>
              <a:gd name="connsiteX4" fmla="*/ 1021128 w 2042256"/>
              <a:gd name="connsiteY4" fmla="*/ 0 h 204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42256" h="2041783">
                <a:moveTo>
                  <a:pt x="1021128" y="0"/>
                </a:moveTo>
                <a:cubicBezTo>
                  <a:pt x="1585081" y="0"/>
                  <a:pt x="2042256" y="457069"/>
                  <a:pt x="2042256" y="1020891"/>
                </a:cubicBezTo>
                <a:cubicBezTo>
                  <a:pt x="2042256" y="1584714"/>
                  <a:pt x="1585081" y="2041783"/>
                  <a:pt x="1021128" y="2041783"/>
                </a:cubicBezTo>
                <a:cubicBezTo>
                  <a:pt x="457175" y="2041783"/>
                  <a:pt x="0" y="1584714"/>
                  <a:pt x="0" y="1020891"/>
                </a:cubicBezTo>
                <a:cubicBezTo>
                  <a:pt x="0" y="457069"/>
                  <a:pt x="457175" y="0"/>
                  <a:pt x="1021128" y="0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B2253FB9-D4A8-BC14-D264-C61D52FDC60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030168" y="8406442"/>
            <a:ext cx="2162830" cy="1354076"/>
          </a:xfrm>
          <a:custGeom>
            <a:avLst/>
            <a:gdLst>
              <a:gd name="connsiteX0" fmla="*/ 0 w 2162830"/>
              <a:gd name="connsiteY0" fmla="*/ 0 h 1354076"/>
              <a:gd name="connsiteX1" fmla="*/ 2162830 w 2162830"/>
              <a:gd name="connsiteY1" fmla="*/ 0 h 1354076"/>
              <a:gd name="connsiteX2" fmla="*/ 2162830 w 2162830"/>
              <a:gd name="connsiteY2" fmla="*/ 769766 h 1354076"/>
              <a:gd name="connsiteX3" fmla="*/ 1578511 w 2162830"/>
              <a:gd name="connsiteY3" fmla="*/ 1354076 h 1354076"/>
              <a:gd name="connsiteX4" fmla="*/ 0 w 2162830"/>
              <a:gd name="connsiteY4" fmla="*/ 1354076 h 13540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2830" h="1354076">
                <a:moveTo>
                  <a:pt x="0" y="0"/>
                </a:moveTo>
                <a:lnTo>
                  <a:pt x="2162830" y="0"/>
                </a:lnTo>
                <a:lnTo>
                  <a:pt x="2162830" y="769766"/>
                </a:lnTo>
                <a:cubicBezTo>
                  <a:pt x="2162957" y="1092533"/>
                  <a:pt x="1901226" y="1354076"/>
                  <a:pt x="1578511" y="1354076"/>
                </a:cubicBezTo>
                <a:lnTo>
                  <a:pt x="0" y="1354076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8" name="Picture Placeholder 17">
            <a:extLst>
              <a:ext uri="{FF2B5EF4-FFF2-40B4-BE49-F238E27FC236}">
                <a16:creationId xmlns:a16="http://schemas.microsoft.com/office/drawing/2014/main" xmlns="" id="{6062E8BD-9B3A-B160-61CA-A3AF3D25F3F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584428" y="1321810"/>
            <a:ext cx="1248681" cy="1248391"/>
          </a:xfrm>
          <a:custGeom>
            <a:avLst/>
            <a:gdLst>
              <a:gd name="connsiteX0" fmla="*/ 624340 w 1248681"/>
              <a:gd name="connsiteY0" fmla="*/ 0 h 1248391"/>
              <a:gd name="connsiteX1" fmla="*/ 1248681 w 1248681"/>
              <a:gd name="connsiteY1" fmla="*/ 624196 h 1248391"/>
              <a:gd name="connsiteX2" fmla="*/ 624340 w 1248681"/>
              <a:gd name="connsiteY2" fmla="*/ 1248391 h 1248391"/>
              <a:gd name="connsiteX3" fmla="*/ 0 w 1248681"/>
              <a:gd name="connsiteY3" fmla="*/ 624196 h 1248391"/>
              <a:gd name="connsiteX4" fmla="*/ 624340 w 1248681"/>
              <a:gd name="connsiteY4" fmla="*/ 0 h 12483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48681" h="1248391">
                <a:moveTo>
                  <a:pt x="624340" y="0"/>
                </a:moveTo>
                <a:cubicBezTo>
                  <a:pt x="969154" y="0"/>
                  <a:pt x="1248681" y="279462"/>
                  <a:pt x="1248681" y="624196"/>
                </a:cubicBezTo>
                <a:cubicBezTo>
                  <a:pt x="1248681" y="968929"/>
                  <a:pt x="969154" y="1248391"/>
                  <a:pt x="624340" y="1248391"/>
                </a:cubicBezTo>
                <a:cubicBezTo>
                  <a:pt x="279526" y="1248391"/>
                  <a:pt x="0" y="968929"/>
                  <a:pt x="0" y="624196"/>
                </a:cubicBezTo>
                <a:cubicBezTo>
                  <a:pt x="0" y="279462"/>
                  <a:pt x="279526" y="0"/>
                  <a:pt x="624340" y="0"/>
                </a:cubicBez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417071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7331955E-C047-106D-837D-EF287C15687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4954952" y="4569939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CE99E71B-ECAA-0D4D-C45D-C44BEC0F760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28852" y="457349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47E2172F-B1B1-7C38-1692-4D080943664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04273" y="457349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xmlns="" id="{64024A24-65B7-C4B3-9EE7-D192A4D124A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4954952" y="6143245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xmlns="" id="{507BA010-1B9C-B7E5-E059-EA0F78F7F00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728852" y="6146802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097372FE-F533-2082-80A7-3DBD934FC3C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04273" y="6146802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xmlns="" id="{B758EA04-B936-55FF-CA06-C5195FAA276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2728852" y="772010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xmlns="" id="{6BFA9EE6-4883-9942-92C4-EFD72381DC39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504273" y="772010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1164498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rgbClr val="164C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7331955E-C047-106D-837D-EF287C15687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5012827" y="5028059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CE99E71B-ECAA-0D4D-C45D-C44BEC0F760F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2728852" y="503161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xmlns="" id="{47E2172F-B1B1-7C38-1692-4D080943664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57973" y="5031616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xmlns="" id="{64024A24-65B7-C4B3-9EE7-D192A4D124A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012827" y="6612801"/>
            <a:ext cx="2130940" cy="1452519"/>
          </a:xfrm>
          <a:custGeom>
            <a:avLst/>
            <a:gdLst>
              <a:gd name="connsiteX0" fmla="*/ 1 w 2130940"/>
              <a:gd name="connsiteY0" fmla="*/ 0 h 1452519"/>
              <a:gd name="connsiteX1" fmla="*/ 2130940 w 2130940"/>
              <a:gd name="connsiteY1" fmla="*/ 0 h 1452519"/>
              <a:gd name="connsiteX2" fmla="*/ 2130940 w 2130940"/>
              <a:gd name="connsiteY2" fmla="*/ 1452519 h 1452519"/>
              <a:gd name="connsiteX3" fmla="*/ 0 w 2130940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40" h="1452519">
                <a:moveTo>
                  <a:pt x="1" y="0"/>
                </a:moveTo>
                <a:lnTo>
                  <a:pt x="2130940" y="0"/>
                </a:lnTo>
                <a:lnTo>
                  <a:pt x="2130940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xmlns="" id="{507BA010-1B9C-B7E5-E059-EA0F78F7F00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2728852" y="661635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097372FE-F533-2082-80A7-3DBD934FC3C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457973" y="6616358"/>
            <a:ext cx="2130939" cy="1452519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xmlns="" id="{B758EA04-B936-55FF-CA06-C5195FAA276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 rot="21419259">
            <a:off x="4203239" y="8443785"/>
            <a:ext cx="1801958" cy="1253902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xmlns="" id="{6BFA9EE6-4883-9942-92C4-EFD72381DC39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 rot="438005">
            <a:off x="2128171" y="8439947"/>
            <a:ext cx="1848391" cy="1191617"/>
          </a:xfrm>
          <a:custGeom>
            <a:avLst/>
            <a:gdLst>
              <a:gd name="connsiteX0" fmla="*/ 0 w 2130939"/>
              <a:gd name="connsiteY0" fmla="*/ 0 h 1452519"/>
              <a:gd name="connsiteX1" fmla="*/ 2130939 w 2130939"/>
              <a:gd name="connsiteY1" fmla="*/ 0 h 1452519"/>
              <a:gd name="connsiteX2" fmla="*/ 2130939 w 2130939"/>
              <a:gd name="connsiteY2" fmla="*/ 1452519 h 1452519"/>
              <a:gd name="connsiteX3" fmla="*/ 0 w 2130939"/>
              <a:gd name="connsiteY3" fmla="*/ 1452519 h 14525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30939" h="1452519">
                <a:moveTo>
                  <a:pt x="0" y="0"/>
                </a:moveTo>
                <a:lnTo>
                  <a:pt x="2130939" y="0"/>
                </a:lnTo>
                <a:lnTo>
                  <a:pt x="2130939" y="1452519"/>
                </a:lnTo>
                <a:lnTo>
                  <a:pt x="0" y="1452519"/>
                </a:lnTo>
                <a:close/>
              </a:path>
            </a:pathLst>
          </a:custGeom>
          <a:solidFill>
            <a:srgbClr val="164C36"/>
          </a:solidFill>
          <a:ln w="38100">
            <a:solidFill>
              <a:schemeClr val="bg1"/>
            </a:solidFill>
            <a:miter lim="800000"/>
          </a:ln>
          <a:effectLst>
            <a:outerShdw blurRad="50800" dist="38100" dir="2700000" algn="tl" rotWithShape="0">
              <a:prstClr val="black">
                <a:alpha val="18705"/>
              </a:prstClr>
            </a:outerShdw>
          </a:effectLst>
        </p:spPr>
        <p:txBody>
          <a:bodyPr wrap="square">
            <a:noAutofit/>
          </a:bodyPr>
          <a:lstStyle>
            <a:lvl1pPr>
              <a:defRPr sz="1000"/>
            </a:lvl1pPr>
          </a:lstStyle>
          <a:p>
            <a:endParaRPr lang="x-none" dirty="0"/>
          </a:p>
        </p:txBody>
      </p:sp>
    </p:spTree>
    <p:extLst>
      <p:ext uri="{BB962C8B-B14F-4D97-AF65-F5344CB8AC3E}">
        <p14:creationId xmlns:p14="http://schemas.microsoft.com/office/powerpoint/2010/main" val="3053517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5409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C333E-941B-7E49-A074-9FFD2EDFBE06}" type="datetimeFigureOut">
              <a:rPr lang="x-none" smtClean="0"/>
              <a:t>18/10/2024</a:t>
            </a:fld>
            <a:endParaRPr lang="x-non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0035F-B46B-DB42-89DA-FDDC04670342}" type="slidenum">
              <a:rPr lang="x-none" smtClean="0"/>
              <a:t>‹#›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88010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2" r:id="rId3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C333E-941B-7E49-A074-9FFD2EDFBE06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18/10/2024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0035F-B46B-DB42-89DA-FDDC04670342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971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C333E-941B-7E49-A074-9FFD2EDFBE06}" type="datetimeFigureOut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18/10/2024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0035F-B46B-DB42-89DA-FDDC04670342}" type="slidenum">
              <a:rPr lang="x-non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x-non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685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.jpg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59D48BDC-5E0A-9CFD-70BF-83D6F505F77F}"/>
              </a:ext>
            </a:extLst>
          </p:cNvPr>
          <p:cNvSpPr/>
          <p:nvPr/>
        </p:nvSpPr>
        <p:spPr>
          <a:xfrm>
            <a:off x="332116" y="2507705"/>
            <a:ext cx="6909288" cy="7058338"/>
          </a:xfrm>
          <a:custGeom>
            <a:avLst/>
            <a:gdLst>
              <a:gd name="connsiteX0" fmla="*/ 6306039 w 6909288"/>
              <a:gd name="connsiteY0" fmla="*/ 0 h 7058338"/>
              <a:gd name="connsiteX1" fmla="*/ 6909288 w 6909288"/>
              <a:gd name="connsiteY1" fmla="*/ 603110 h 7058338"/>
              <a:gd name="connsiteX2" fmla="*/ 6909288 w 6909288"/>
              <a:gd name="connsiteY2" fmla="*/ 6455229 h 7058338"/>
              <a:gd name="connsiteX3" fmla="*/ 6306039 w 6909288"/>
              <a:gd name="connsiteY3" fmla="*/ 7058339 h 7058338"/>
              <a:gd name="connsiteX4" fmla="*/ 603249 w 6909288"/>
              <a:gd name="connsiteY4" fmla="*/ 7058339 h 7058338"/>
              <a:gd name="connsiteX5" fmla="*/ 0 w 6909288"/>
              <a:gd name="connsiteY5" fmla="*/ 6455229 h 7058338"/>
              <a:gd name="connsiteX6" fmla="*/ 0 w 6909288"/>
              <a:gd name="connsiteY6" fmla="*/ 603109 h 7058338"/>
              <a:gd name="connsiteX7" fmla="*/ 603249 w 6909288"/>
              <a:gd name="connsiteY7" fmla="*/ 0 h 7058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09288" h="7058338">
                <a:moveTo>
                  <a:pt x="6306039" y="0"/>
                </a:moveTo>
                <a:cubicBezTo>
                  <a:pt x="6639205" y="0"/>
                  <a:pt x="6909288" y="270021"/>
                  <a:pt x="6909288" y="603110"/>
                </a:cubicBezTo>
                <a:lnTo>
                  <a:pt x="6909288" y="6455229"/>
                </a:lnTo>
                <a:cubicBezTo>
                  <a:pt x="6909288" y="6788317"/>
                  <a:pt x="6639205" y="7058339"/>
                  <a:pt x="6306039" y="7058339"/>
                </a:cubicBezTo>
                <a:lnTo>
                  <a:pt x="603249" y="7058339"/>
                </a:lnTo>
                <a:cubicBezTo>
                  <a:pt x="270084" y="7058339"/>
                  <a:pt x="0" y="6788317"/>
                  <a:pt x="0" y="6455229"/>
                </a:cubicBezTo>
                <a:lnTo>
                  <a:pt x="0" y="603109"/>
                </a:lnTo>
                <a:cubicBezTo>
                  <a:pt x="0" y="270021"/>
                  <a:pt x="270084" y="0"/>
                  <a:pt x="603249" y="0"/>
                </a:cubicBezTo>
                <a:close/>
              </a:path>
            </a:pathLst>
          </a:custGeom>
          <a:solidFill>
            <a:srgbClr val="1589AF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8FC9C7F6-BE74-4A88-CA58-5EA333D5B29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7487341"/>
            <a:ext cx="7556500" cy="3048000"/>
          </a:xfrm>
          <a:prstGeom prst="rect">
            <a:avLst/>
          </a:prstGeom>
        </p:spPr>
      </p:pic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AC881358-A616-50B7-93FC-9AF34A27DDD9}"/>
              </a:ext>
            </a:extLst>
          </p:cNvPr>
          <p:cNvSpPr/>
          <p:nvPr/>
        </p:nvSpPr>
        <p:spPr>
          <a:xfrm>
            <a:off x="-1" y="7231217"/>
            <a:ext cx="7563232" cy="3462799"/>
          </a:xfrm>
          <a:custGeom>
            <a:avLst/>
            <a:gdLst>
              <a:gd name="connsiteX0" fmla="*/ 7563233 w 7563232"/>
              <a:gd name="connsiteY0" fmla="*/ 0 h 3462799"/>
              <a:gd name="connsiteX1" fmla="*/ 0 w 7563232"/>
              <a:gd name="connsiteY1" fmla="*/ 1990464 h 3462799"/>
              <a:gd name="connsiteX2" fmla="*/ 0 w 7563232"/>
              <a:gd name="connsiteY2" fmla="*/ 3462799 h 3462799"/>
              <a:gd name="connsiteX3" fmla="*/ 7563233 w 7563232"/>
              <a:gd name="connsiteY3" fmla="*/ 3462799 h 3462799"/>
              <a:gd name="connsiteX4" fmla="*/ 7563233 w 7563232"/>
              <a:gd name="connsiteY4" fmla="*/ 0 h 3462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3462799">
                <a:moveTo>
                  <a:pt x="7563233" y="0"/>
                </a:moveTo>
                <a:cubicBezTo>
                  <a:pt x="7563233" y="0"/>
                  <a:pt x="5124317" y="4034788"/>
                  <a:pt x="0" y="1990464"/>
                </a:cubicBezTo>
                <a:lnTo>
                  <a:pt x="0" y="3462799"/>
                </a:lnTo>
                <a:lnTo>
                  <a:pt x="7563233" y="3462799"/>
                </a:lnTo>
                <a:lnTo>
                  <a:pt x="7563233" y="0"/>
                </a:lnTo>
                <a:close/>
              </a:path>
            </a:pathLst>
          </a:custGeom>
          <a:solidFill>
            <a:srgbClr val="3599C8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41B4542A-E148-E81C-3A28-626EF18332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6627710"/>
            <a:ext cx="7556500" cy="3365500"/>
          </a:xfrm>
          <a:prstGeom prst="rect">
            <a:avLst/>
          </a:prstGeom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xmlns="" id="{D81DB8A0-A308-AF34-672B-A7C205A840D4}"/>
              </a:ext>
            </a:extLst>
          </p:cNvPr>
          <p:cNvSpPr/>
          <p:nvPr/>
        </p:nvSpPr>
        <p:spPr>
          <a:xfrm>
            <a:off x="0" y="-7045"/>
            <a:ext cx="7563232" cy="1184244"/>
          </a:xfrm>
          <a:custGeom>
            <a:avLst/>
            <a:gdLst>
              <a:gd name="connsiteX0" fmla="*/ 0 w 7563232"/>
              <a:gd name="connsiteY0" fmla="*/ 1184244 h 1184244"/>
              <a:gd name="connsiteX1" fmla="*/ 7563233 w 7563232"/>
              <a:gd name="connsiteY1" fmla="*/ 291139 h 1184244"/>
              <a:gd name="connsiteX2" fmla="*/ 7563233 w 7563232"/>
              <a:gd name="connsiteY2" fmla="*/ 0 h 1184244"/>
              <a:gd name="connsiteX3" fmla="*/ 0 w 7563232"/>
              <a:gd name="connsiteY3" fmla="*/ 0 h 1184244"/>
              <a:gd name="connsiteX4" fmla="*/ 0 w 7563232"/>
              <a:gd name="connsiteY4" fmla="*/ 1184244 h 1184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1184244">
                <a:moveTo>
                  <a:pt x="0" y="1184244"/>
                </a:moveTo>
                <a:cubicBezTo>
                  <a:pt x="2075544" y="-806348"/>
                  <a:pt x="4959782" y="1184244"/>
                  <a:pt x="7563233" y="291139"/>
                </a:cubicBezTo>
                <a:lnTo>
                  <a:pt x="7563233" y="0"/>
                </a:lnTo>
                <a:lnTo>
                  <a:pt x="0" y="0"/>
                </a:lnTo>
                <a:lnTo>
                  <a:pt x="0" y="1184244"/>
                </a:lnTo>
                <a:close/>
              </a:path>
            </a:pathLst>
          </a:custGeom>
          <a:solidFill>
            <a:srgbClr val="3599C8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xmlns="" id="{26B1CB05-7801-CB44-9FA3-37362096515C}"/>
              </a:ext>
            </a:extLst>
          </p:cNvPr>
          <p:cNvSpPr/>
          <p:nvPr/>
        </p:nvSpPr>
        <p:spPr>
          <a:xfrm>
            <a:off x="171360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rgbClr val="3599C8"/>
              </a:gs>
              <a:gs pos="83000">
                <a:srgbClr val="3599C8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D47A125A-540F-6959-BC8C-2719B5FC978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7" y="1734249"/>
            <a:ext cx="1473200" cy="20574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20CF477C-4C7A-8223-D72D-A3342556B619}"/>
              </a:ext>
            </a:extLst>
          </p:cNvPr>
          <p:cNvSpPr txBox="1"/>
          <p:nvPr/>
        </p:nvSpPr>
        <p:spPr>
          <a:xfrm>
            <a:off x="1689823" y="39959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8FCD38C0-1F5D-1BE7-BA29-BD3D52696F02}"/>
              </a:ext>
            </a:extLst>
          </p:cNvPr>
          <p:cNvSpPr txBox="1"/>
          <p:nvPr/>
        </p:nvSpPr>
        <p:spPr>
          <a:xfrm>
            <a:off x="173298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04EF895E-8070-FD22-6CC3-82B47BA61510}"/>
              </a:ext>
            </a:extLst>
          </p:cNvPr>
          <p:cNvCxnSpPr>
            <a:cxnSpLocks/>
          </p:cNvCxnSpPr>
          <p:nvPr/>
        </p:nvCxnSpPr>
        <p:spPr>
          <a:xfrm>
            <a:off x="334080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F14503B1-EC81-9374-FBB7-2358A046698B}"/>
              </a:ext>
            </a:extLst>
          </p:cNvPr>
          <p:cNvSpPr txBox="1"/>
          <p:nvPr/>
        </p:nvSpPr>
        <p:spPr>
          <a:xfrm>
            <a:off x="3317741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0" name="Picture Placeholder 59">
            <a:extLst>
              <a:ext uri="{FF2B5EF4-FFF2-40B4-BE49-F238E27FC236}">
                <a16:creationId xmlns:a16="http://schemas.microsoft.com/office/drawing/2014/main" xmlns="" id="{58157E83-DE42-95BB-00F6-27402F03667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9" name="Picture Placeholder 58">
            <a:extLst>
              <a:ext uri="{FF2B5EF4-FFF2-40B4-BE49-F238E27FC236}">
                <a16:creationId xmlns:a16="http://schemas.microsoft.com/office/drawing/2014/main" xmlns="" id="{D55B95ED-6BCB-EF80-9967-2471CD160A9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8" name="Picture Placeholder 57">
            <a:extLst>
              <a:ext uri="{FF2B5EF4-FFF2-40B4-BE49-F238E27FC236}">
                <a16:creationId xmlns:a16="http://schemas.microsoft.com/office/drawing/2014/main" xmlns="" id="{FB8F2DEA-FB88-90A8-39D5-BF56E3A2C0B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1" name="Picture Placeholder 60">
            <a:extLst>
              <a:ext uri="{FF2B5EF4-FFF2-40B4-BE49-F238E27FC236}">
                <a16:creationId xmlns:a16="http://schemas.microsoft.com/office/drawing/2014/main" xmlns="" id="{177EDF9E-0F18-38BC-3D4B-D8762DFD181E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xmlns="" id="{EB08C6AC-B686-AF60-A159-8C7A4DE51529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xmlns="" id="{BCC728FC-3293-1DDB-E28E-F436DC6411AD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4" name="Picture Placeholder 63">
            <a:extLst>
              <a:ext uri="{FF2B5EF4-FFF2-40B4-BE49-F238E27FC236}">
                <a16:creationId xmlns:a16="http://schemas.microsoft.com/office/drawing/2014/main" xmlns="" id="{5358BF6C-D740-A65F-92F8-0B5223E47C2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xmlns="" id="{0A98E945-9A10-C296-EF37-1B6A438E939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6C819C37-0C18-077B-A72A-003706C2B4E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6087" y="7049191"/>
            <a:ext cx="3302000" cy="3924300"/>
          </a:xfrm>
          <a:prstGeom prst="rect">
            <a:avLst/>
          </a:prstGeom>
        </p:spPr>
      </p:pic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xmlns="" id="{01E2FC6B-FCDB-1F64-63B3-07A15B7BFF5D}"/>
              </a:ext>
            </a:extLst>
          </p:cNvPr>
          <p:cNvCxnSpPr>
            <a:cxnSpLocks/>
          </p:cNvCxnSpPr>
          <p:nvPr/>
        </p:nvCxnSpPr>
        <p:spPr>
          <a:xfrm>
            <a:off x="1636356" y="841091"/>
            <a:ext cx="0" cy="967627"/>
          </a:xfrm>
          <a:prstGeom prst="line">
            <a:avLst/>
          </a:prstGeom>
          <a:ln w="38100">
            <a:solidFill>
              <a:srgbClr val="A5D8E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1955070" y="983684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6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466246" y="2582142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0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725154" y="3262844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1" name="รูปภาพ 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091" y="752503"/>
            <a:ext cx="1071051" cy="1030480"/>
          </a:xfrm>
          <a:prstGeom prst="rect">
            <a:avLst/>
          </a:prstGeom>
        </p:spPr>
      </p:pic>
      <p:sp>
        <p:nvSpPr>
          <p:cNvPr id="52" name="สี่เหลี่ยมผืนผ้า 51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3" name="สี่เหลี่ยมผืนผ้า 52"/>
          <p:cNvSpPr/>
          <p:nvPr/>
        </p:nvSpPr>
        <p:spPr>
          <a:xfrm>
            <a:off x="622273" y="10012467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596013" y="10266041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3339889" y="10265030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6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55671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99AFB6EE-C30C-B0E1-EBAB-FE85F069DF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DFB2C182-4F2C-D535-369A-DFF1C90107EA}"/>
              </a:ext>
            </a:extLst>
          </p:cNvPr>
          <p:cNvSpPr/>
          <p:nvPr/>
        </p:nvSpPr>
        <p:spPr>
          <a:xfrm>
            <a:off x="332116" y="2507705"/>
            <a:ext cx="6909288" cy="7058338"/>
          </a:xfrm>
          <a:custGeom>
            <a:avLst/>
            <a:gdLst>
              <a:gd name="connsiteX0" fmla="*/ 6306039 w 6909288"/>
              <a:gd name="connsiteY0" fmla="*/ 0 h 7058338"/>
              <a:gd name="connsiteX1" fmla="*/ 6909288 w 6909288"/>
              <a:gd name="connsiteY1" fmla="*/ 603110 h 7058338"/>
              <a:gd name="connsiteX2" fmla="*/ 6909288 w 6909288"/>
              <a:gd name="connsiteY2" fmla="*/ 6455229 h 7058338"/>
              <a:gd name="connsiteX3" fmla="*/ 6306039 w 6909288"/>
              <a:gd name="connsiteY3" fmla="*/ 7058339 h 7058338"/>
              <a:gd name="connsiteX4" fmla="*/ 603249 w 6909288"/>
              <a:gd name="connsiteY4" fmla="*/ 7058339 h 7058338"/>
              <a:gd name="connsiteX5" fmla="*/ 0 w 6909288"/>
              <a:gd name="connsiteY5" fmla="*/ 6455229 h 7058338"/>
              <a:gd name="connsiteX6" fmla="*/ 0 w 6909288"/>
              <a:gd name="connsiteY6" fmla="*/ 603109 h 7058338"/>
              <a:gd name="connsiteX7" fmla="*/ 603249 w 6909288"/>
              <a:gd name="connsiteY7" fmla="*/ 0 h 7058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09288" h="7058338">
                <a:moveTo>
                  <a:pt x="6306039" y="0"/>
                </a:moveTo>
                <a:cubicBezTo>
                  <a:pt x="6639205" y="0"/>
                  <a:pt x="6909288" y="270021"/>
                  <a:pt x="6909288" y="603110"/>
                </a:cubicBezTo>
                <a:lnTo>
                  <a:pt x="6909288" y="6455229"/>
                </a:lnTo>
                <a:cubicBezTo>
                  <a:pt x="6909288" y="6788317"/>
                  <a:pt x="6639205" y="7058339"/>
                  <a:pt x="6306039" y="7058339"/>
                </a:cubicBezTo>
                <a:lnTo>
                  <a:pt x="603249" y="7058339"/>
                </a:lnTo>
                <a:cubicBezTo>
                  <a:pt x="270084" y="7058339"/>
                  <a:pt x="0" y="6788317"/>
                  <a:pt x="0" y="6455229"/>
                </a:cubicBezTo>
                <a:lnTo>
                  <a:pt x="0" y="603109"/>
                </a:lnTo>
                <a:cubicBezTo>
                  <a:pt x="0" y="270021"/>
                  <a:pt x="270084" y="0"/>
                  <a:pt x="603249" y="0"/>
                </a:cubicBezTo>
                <a:close/>
              </a:path>
            </a:pathLst>
          </a:custGeom>
          <a:solidFill>
            <a:srgbClr val="E273CA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FC4D82F1-315D-FDAD-759E-01AB0D9E92C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7487341"/>
            <a:ext cx="7556500" cy="3048000"/>
          </a:xfrm>
          <a:prstGeom prst="rect">
            <a:avLst/>
          </a:prstGeom>
        </p:spPr>
      </p:pic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BA81E485-1EFB-B4D0-CA5E-BA12139E90EC}"/>
              </a:ext>
            </a:extLst>
          </p:cNvPr>
          <p:cNvSpPr/>
          <p:nvPr/>
        </p:nvSpPr>
        <p:spPr>
          <a:xfrm>
            <a:off x="-1" y="7231217"/>
            <a:ext cx="7563232" cy="3462799"/>
          </a:xfrm>
          <a:custGeom>
            <a:avLst/>
            <a:gdLst>
              <a:gd name="connsiteX0" fmla="*/ 7563233 w 7563232"/>
              <a:gd name="connsiteY0" fmla="*/ 0 h 3462799"/>
              <a:gd name="connsiteX1" fmla="*/ 0 w 7563232"/>
              <a:gd name="connsiteY1" fmla="*/ 1990464 h 3462799"/>
              <a:gd name="connsiteX2" fmla="*/ 0 w 7563232"/>
              <a:gd name="connsiteY2" fmla="*/ 3462799 h 3462799"/>
              <a:gd name="connsiteX3" fmla="*/ 7563233 w 7563232"/>
              <a:gd name="connsiteY3" fmla="*/ 3462799 h 3462799"/>
              <a:gd name="connsiteX4" fmla="*/ 7563233 w 7563232"/>
              <a:gd name="connsiteY4" fmla="*/ 0 h 3462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3462799">
                <a:moveTo>
                  <a:pt x="7563233" y="0"/>
                </a:moveTo>
                <a:cubicBezTo>
                  <a:pt x="7563233" y="0"/>
                  <a:pt x="5124317" y="4034788"/>
                  <a:pt x="0" y="1990464"/>
                </a:cubicBezTo>
                <a:lnTo>
                  <a:pt x="0" y="3462799"/>
                </a:lnTo>
                <a:lnTo>
                  <a:pt x="7563233" y="3462799"/>
                </a:lnTo>
                <a:lnTo>
                  <a:pt x="7563233" y="0"/>
                </a:lnTo>
                <a:close/>
              </a:path>
            </a:pathLst>
          </a:custGeom>
          <a:solidFill>
            <a:srgbClr val="E273CA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C1DA021F-E079-8253-4218-07A84A86CF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6627710"/>
            <a:ext cx="7556500" cy="3365500"/>
          </a:xfrm>
          <a:prstGeom prst="rect">
            <a:avLst/>
          </a:prstGeom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xmlns="" id="{BDCCC9A6-DC72-38A4-E9DC-F1E9DC3578A3}"/>
              </a:ext>
            </a:extLst>
          </p:cNvPr>
          <p:cNvSpPr/>
          <p:nvPr/>
        </p:nvSpPr>
        <p:spPr>
          <a:xfrm>
            <a:off x="0" y="-7045"/>
            <a:ext cx="7563232" cy="1184244"/>
          </a:xfrm>
          <a:custGeom>
            <a:avLst/>
            <a:gdLst>
              <a:gd name="connsiteX0" fmla="*/ 0 w 7563232"/>
              <a:gd name="connsiteY0" fmla="*/ 1184244 h 1184244"/>
              <a:gd name="connsiteX1" fmla="*/ 7563233 w 7563232"/>
              <a:gd name="connsiteY1" fmla="*/ 291139 h 1184244"/>
              <a:gd name="connsiteX2" fmla="*/ 7563233 w 7563232"/>
              <a:gd name="connsiteY2" fmla="*/ 0 h 1184244"/>
              <a:gd name="connsiteX3" fmla="*/ 0 w 7563232"/>
              <a:gd name="connsiteY3" fmla="*/ 0 h 1184244"/>
              <a:gd name="connsiteX4" fmla="*/ 0 w 7563232"/>
              <a:gd name="connsiteY4" fmla="*/ 1184244 h 1184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1184244">
                <a:moveTo>
                  <a:pt x="0" y="1184244"/>
                </a:moveTo>
                <a:cubicBezTo>
                  <a:pt x="2075544" y="-806348"/>
                  <a:pt x="4959782" y="1184244"/>
                  <a:pt x="7563233" y="291139"/>
                </a:cubicBezTo>
                <a:lnTo>
                  <a:pt x="7563233" y="0"/>
                </a:lnTo>
                <a:lnTo>
                  <a:pt x="0" y="0"/>
                </a:lnTo>
                <a:lnTo>
                  <a:pt x="0" y="1184244"/>
                </a:lnTo>
                <a:close/>
              </a:path>
            </a:pathLst>
          </a:custGeom>
          <a:solidFill>
            <a:srgbClr val="E273CA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xmlns="" id="{464E4D1A-764C-86F2-D3AA-A137AEF1C00F}"/>
              </a:ext>
            </a:extLst>
          </p:cNvPr>
          <p:cNvSpPr/>
          <p:nvPr/>
        </p:nvSpPr>
        <p:spPr>
          <a:xfrm>
            <a:off x="171360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rgbClr val="3599C8"/>
              </a:gs>
              <a:gs pos="83000">
                <a:srgbClr val="E273CA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0DCAF9B4-D855-E3BF-869A-96971B4B3EE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7" y="1734249"/>
            <a:ext cx="1473200" cy="20574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B7EFA279-C333-2EAE-D8EB-5198AF04180F}"/>
              </a:ext>
            </a:extLst>
          </p:cNvPr>
          <p:cNvSpPr txBox="1"/>
          <p:nvPr/>
        </p:nvSpPr>
        <p:spPr>
          <a:xfrm>
            <a:off x="173298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5BFA2247-0152-EA1D-20D1-D34FE7515393}"/>
              </a:ext>
            </a:extLst>
          </p:cNvPr>
          <p:cNvCxnSpPr>
            <a:cxnSpLocks/>
          </p:cNvCxnSpPr>
          <p:nvPr/>
        </p:nvCxnSpPr>
        <p:spPr>
          <a:xfrm>
            <a:off x="334080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0AF768D0-959B-DA35-A2A6-70AF837E65F1}"/>
              </a:ext>
            </a:extLst>
          </p:cNvPr>
          <p:cNvSpPr txBox="1"/>
          <p:nvPr/>
        </p:nvSpPr>
        <p:spPr>
          <a:xfrm>
            <a:off x="3317741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0" name="Picture Placeholder 59">
            <a:extLst>
              <a:ext uri="{FF2B5EF4-FFF2-40B4-BE49-F238E27FC236}">
                <a16:creationId xmlns:a16="http://schemas.microsoft.com/office/drawing/2014/main" xmlns="" id="{67E86B60-36D2-D323-8CAE-371F73BB3118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9" name="Picture Placeholder 58">
            <a:extLst>
              <a:ext uri="{FF2B5EF4-FFF2-40B4-BE49-F238E27FC236}">
                <a16:creationId xmlns:a16="http://schemas.microsoft.com/office/drawing/2014/main" xmlns="" id="{BE512973-AFB6-B218-B1B3-B11A9686471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8" name="Picture Placeholder 57">
            <a:extLst>
              <a:ext uri="{FF2B5EF4-FFF2-40B4-BE49-F238E27FC236}">
                <a16:creationId xmlns:a16="http://schemas.microsoft.com/office/drawing/2014/main" xmlns="" id="{47B3E60E-C3EB-63C7-CEE8-F23B32DC3A56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1" name="Picture Placeholder 60">
            <a:extLst>
              <a:ext uri="{FF2B5EF4-FFF2-40B4-BE49-F238E27FC236}">
                <a16:creationId xmlns:a16="http://schemas.microsoft.com/office/drawing/2014/main" xmlns="" id="{6B7333DB-27BD-5FD5-3948-6D7D2C92B7B1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xmlns="" id="{AE4CC4D6-0DAB-F6E4-BEE6-6EC4613941F8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xmlns="" id="{4C582385-B032-8951-5EDC-E6D01B7FB794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4" name="Picture Placeholder 63">
            <a:extLst>
              <a:ext uri="{FF2B5EF4-FFF2-40B4-BE49-F238E27FC236}">
                <a16:creationId xmlns:a16="http://schemas.microsoft.com/office/drawing/2014/main" xmlns="" id="{B86EE516-E5FB-2331-207E-01CE67F1C50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xmlns="" id="{19A5BD5C-675D-1EA0-1C2B-2905DCAD8A0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C440187D-CD8D-BA5A-1B5F-073408DE768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2347" y="7329553"/>
            <a:ext cx="3302000" cy="3924300"/>
          </a:xfrm>
          <a:prstGeom prst="rect">
            <a:avLst/>
          </a:prstGeom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xmlns="" id="{86EDC0CB-FB3B-215E-EA60-1FEAEFE8326C}"/>
              </a:ext>
            </a:extLst>
          </p:cNvPr>
          <p:cNvCxnSpPr>
            <a:cxnSpLocks/>
          </p:cNvCxnSpPr>
          <p:nvPr/>
        </p:nvCxnSpPr>
        <p:spPr>
          <a:xfrm>
            <a:off x="1636356" y="841091"/>
            <a:ext cx="0" cy="967627"/>
          </a:xfrm>
          <a:prstGeom prst="line">
            <a:avLst/>
          </a:prstGeom>
          <a:ln w="38100">
            <a:solidFill>
              <a:srgbClr val="FF8EF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38">
            <a:extLst>
              <a:ext uri="{FF2B5EF4-FFF2-40B4-BE49-F238E27FC236}">
                <a16:creationId xmlns:a16="http://schemas.microsoft.com/office/drawing/2014/main" xmlns="" id="{20CF477C-4C7A-8223-D72D-A3342556B619}"/>
              </a:ext>
            </a:extLst>
          </p:cNvPr>
          <p:cNvSpPr txBox="1"/>
          <p:nvPr/>
        </p:nvSpPr>
        <p:spPr>
          <a:xfrm>
            <a:off x="1689823" y="39959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2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1955070" y="983684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6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466246" y="2582142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0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725154" y="3262844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1" name="รูปภาพ 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091" y="752503"/>
            <a:ext cx="1071051" cy="1030480"/>
          </a:xfrm>
          <a:prstGeom prst="rect">
            <a:avLst/>
          </a:prstGeom>
        </p:spPr>
      </p:pic>
      <p:sp>
        <p:nvSpPr>
          <p:cNvPr id="52" name="สี่เหลี่ยมผืนผ้า 51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3" name="สี่เหลี่ยมผืนผ้า 52"/>
          <p:cNvSpPr/>
          <p:nvPr/>
        </p:nvSpPr>
        <p:spPr>
          <a:xfrm>
            <a:off x="622273" y="10012467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596013" y="10266041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3339889" y="10265030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6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2937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5357DD19-2C8C-4FF0-37D6-4C13DC7F3F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65CF09EF-3FAC-E1F1-8168-7B791E2082B2}"/>
              </a:ext>
            </a:extLst>
          </p:cNvPr>
          <p:cNvSpPr/>
          <p:nvPr/>
        </p:nvSpPr>
        <p:spPr>
          <a:xfrm>
            <a:off x="325193" y="2493289"/>
            <a:ext cx="6909288" cy="7058338"/>
          </a:xfrm>
          <a:custGeom>
            <a:avLst/>
            <a:gdLst>
              <a:gd name="connsiteX0" fmla="*/ 6306039 w 6909288"/>
              <a:gd name="connsiteY0" fmla="*/ 0 h 7058338"/>
              <a:gd name="connsiteX1" fmla="*/ 6909288 w 6909288"/>
              <a:gd name="connsiteY1" fmla="*/ 603110 h 7058338"/>
              <a:gd name="connsiteX2" fmla="*/ 6909288 w 6909288"/>
              <a:gd name="connsiteY2" fmla="*/ 6455229 h 7058338"/>
              <a:gd name="connsiteX3" fmla="*/ 6306039 w 6909288"/>
              <a:gd name="connsiteY3" fmla="*/ 7058339 h 7058338"/>
              <a:gd name="connsiteX4" fmla="*/ 603249 w 6909288"/>
              <a:gd name="connsiteY4" fmla="*/ 7058339 h 7058338"/>
              <a:gd name="connsiteX5" fmla="*/ 0 w 6909288"/>
              <a:gd name="connsiteY5" fmla="*/ 6455229 h 7058338"/>
              <a:gd name="connsiteX6" fmla="*/ 0 w 6909288"/>
              <a:gd name="connsiteY6" fmla="*/ 603109 h 7058338"/>
              <a:gd name="connsiteX7" fmla="*/ 603249 w 6909288"/>
              <a:gd name="connsiteY7" fmla="*/ 0 h 7058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09288" h="7058338">
                <a:moveTo>
                  <a:pt x="6306039" y="0"/>
                </a:moveTo>
                <a:cubicBezTo>
                  <a:pt x="6639205" y="0"/>
                  <a:pt x="6909288" y="270021"/>
                  <a:pt x="6909288" y="603110"/>
                </a:cubicBezTo>
                <a:lnTo>
                  <a:pt x="6909288" y="6455229"/>
                </a:lnTo>
                <a:cubicBezTo>
                  <a:pt x="6909288" y="6788317"/>
                  <a:pt x="6639205" y="7058339"/>
                  <a:pt x="6306039" y="7058339"/>
                </a:cubicBezTo>
                <a:lnTo>
                  <a:pt x="603249" y="7058339"/>
                </a:lnTo>
                <a:cubicBezTo>
                  <a:pt x="270084" y="7058339"/>
                  <a:pt x="0" y="6788317"/>
                  <a:pt x="0" y="6455229"/>
                </a:cubicBezTo>
                <a:lnTo>
                  <a:pt x="0" y="603109"/>
                </a:lnTo>
                <a:cubicBezTo>
                  <a:pt x="0" y="270021"/>
                  <a:pt x="270084" y="0"/>
                  <a:pt x="603249" y="0"/>
                </a:cubicBezTo>
                <a:close/>
              </a:path>
            </a:pathLst>
          </a:custGeom>
          <a:solidFill>
            <a:srgbClr val="59C0A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96987B85-29F5-F374-07E5-7B9182803A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7487341"/>
            <a:ext cx="7556500" cy="3048000"/>
          </a:xfrm>
          <a:prstGeom prst="rect">
            <a:avLst/>
          </a:prstGeom>
        </p:spPr>
      </p:pic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8C152F07-DE28-C23A-AA69-0F29CA950746}"/>
              </a:ext>
            </a:extLst>
          </p:cNvPr>
          <p:cNvSpPr/>
          <p:nvPr/>
        </p:nvSpPr>
        <p:spPr>
          <a:xfrm>
            <a:off x="-1" y="7231217"/>
            <a:ext cx="7563232" cy="3462799"/>
          </a:xfrm>
          <a:custGeom>
            <a:avLst/>
            <a:gdLst>
              <a:gd name="connsiteX0" fmla="*/ 7563233 w 7563232"/>
              <a:gd name="connsiteY0" fmla="*/ 0 h 3462799"/>
              <a:gd name="connsiteX1" fmla="*/ 0 w 7563232"/>
              <a:gd name="connsiteY1" fmla="*/ 1990464 h 3462799"/>
              <a:gd name="connsiteX2" fmla="*/ 0 w 7563232"/>
              <a:gd name="connsiteY2" fmla="*/ 3462799 h 3462799"/>
              <a:gd name="connsiteX3" fmla="*/ 7563233 w 7563232"/>
              <a:gd name="connsiteY3" fmla="*/ 3462799 h 3462799"/>
              <a:gd name="connsiteX4" fmla="*/ 7563233 w 7563232"/>
              <a:gd name="connsiteY4" fmla="*/ 0 h 3462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3462799">
                <a:moveTo>
                  <a:pt x="7563233" y="0"/>
                </a:moveTo>
                <a:cubicBezTo>
                  <a:pt x="7563233" y="0"/>
                  <a:pt x="5124317" y="4034788"/>
                  <a:pt x="0" y="1990464"/>
                </a:cubicBezTo>
                <a:lnTo>
                  <a:pt x="0" y="3462799"/>
                </a:lnTo>
                <a:lnTo>
                  <a:pt x="7563233" y="3462799"/>
                </a:lnTo>
                <a:lnTo>
                  <a:pt x="7563233" y="0"/>
                </a:lnTo>
                <a:close/>
              </a:path>
            </a:pathLst>
          </a:custGeom>
          <a:solidFill>
            <a:srgbClr val="59C0A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1ABADD51-1442-CD30-992D-8F792DB25FE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6627710"/>
            <a:ext cx="7556500" cy="3365500"/>
          </a:xfrm>
          <a:prstGeom prst="rect">
            <a:avLst/>
          </a:prstGeom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xmlns="" id="{68D0EB49-3906-AC14-895A-F94DAA2A07CB}"/>
              </a:ext>
            </a:extLst>
          </p:cNvPr>
          <p:cNvSpPr/>
          <p:nvPr/>
        </p:nvSpPr>
        <p:spPr>
          <a:xfrm>
            <a:off x="0" y="-7045"/>
            <a:ext cx="7563232" cy="1184244"/>
          </a:xfrm>
          <a:custGeom>
            <a:avLst/>
            <a:gdLst>
              <a:gd name="connsiteX0" fmla="*/ 0 w 7563232"/>
              <a:gd name="connsiteY0" fmla="*/ 1184244 h 1184244"/>
              <a:gd name="connsiteX1" fmla="*/ 7563233 w 7563232"/>
              <a:gd name="connsiteY1" fmla="*/ 291139 h 1184244"/>
              <a:gd name="connsiteX2" fmla="*/ 7563233 w 7563232"/>
              <a:gd name="connsiteY2" fmla="*/ 0 h 1184244"/>
              <a:gd name="connsiteX3" fmla="*/ 0 w 7563232"/>
              <a:gd name="connsiteY3" fmla="*/ 0 h 1184244"/>
              <a:gd name="connsiteX4" fmla="*/ 0 w 7563232"/>
              <a:gd name="connsiteY4" fmla="*/ 1184244 h 1184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1184244">
                <a:moveTo>
                  <a:pt x="0" y="1184244"/>
                </a:moveTo>
                <a:cubicBezTo>
                  <a:pt x="2075544" y="-806348"/>
                  <a:pt x="4959782" y="1184244"/>
                  <a:pt x="7563233" y="291139"/>
                </a:cubicBezTo>
                <a:lnTo>
                  <a:pt x="7563233" y="0"/>
                </a:lnTo>
                <a:lnTo>
                  <a:pt x="0" y="0"/>
                </a:lnTo>
                <a:lnTo>
                  <a:pt x="0" y="1184244"/>
                </a:lnTo>
                <a:close/>
              </a:path>
            </a:pathLst>
          </a:custGeom>
          <a:solidFill>
            <a:srgbClr val="59C0A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xmlns="" id="{EE61ADB9-81EE-DE03-5B60-6AFE22E38589}"/>
              </a:ext>
            </a:extLst>
          </p:cNvPr>
          <p:cNvSpPr/>
          <p:nvPr/>
        </p:nvSpPr>
        <p:spPr>
          <a:xfrm>
            <a:off x="171360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1000">
                <a:srgbClr val="3599C8"/>
              </a:gs>
              <a:gs pos="83000">
                <a:srgbClr val="59C0A1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B9238CA8-4921-F17C-A44E-F7C2EE10D8C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7" y="1734249"/>
            <a:ext cx="1473200" cy="20574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5DC807CA-D298-F7C4-E5C5-9206BB9C9EDD}"/>
              </a:ext>
            </a:extLst>
          </p:cNvPr>
          <p:cNvSpPr txBox="1"/>
          <p:nvPr/>
        </p:nvSpPr>
        <p:spPr>
          <a:xfrm>
            <a:off x="173298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2BB19B3E-2743-A8E1-4FA6-B1DA7F67E9BC}"/>
              </a:ext>
            </a:extLst>
          </p:cNvPr>
          <p:cNvCxnSpPr>
            <a:cxnSpLocks/>
          </p:cNvCxnSpPr>
          <p:nvPr/>
        </p:nvCxnSpPr>
        <p:spPr>
          <a:xfrm>
            <a:off x="334080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6C315179-7847-2ABB-C0A0-F2C8F290A515}"/>
              </a:ext>
            </a:extLst>
          </p:cNvPr>
          <p:cNvSpPr txBox="1"/>
          <p:nvPr/>
        </p:nvSpPr>
        <p:spPr>
          <a:xfrm>
            <a:off x="3317741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0" name="Picture Placeholder 59">
            <a:extLst>
              <a:ext uri="{FF2B5EF4-FFF2-40B4-BE49-F238E27FC236}">
                <a16:creationId xmlns:a16="http://schemas.microsoft.com/office/drawing/2014/main" xmlns="" id="{2FC710FD-1BA1-2E46-84E7-306B85FE7A8F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9" name="Picture Placeholder 58">
            <a:extLst>
              <a:ext uri="{FF2B5EF4-FFF2-40B4-BE49-F238E27FC236}">
                <a16:creationId xmlns:a16="http://schemas.microsoft.com/office/drawing/2014/main" xmlns="" id="{8C10E98E-C22E-FDDD-EDB3-2142ADF581C3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8" name="Picture Placeholder 57">
            <a:extLst>
              <a:ext uri="{FF2B5EF4-FFF2-40B4-BE49-F238E27FC236}">
                <a16:creationId xmlns:a16="http://schemas.microsoft.com/office/drawing/2014/main" xmlns="" id="{07308B1A-B913-1335-BB6B-7E87CD3D4C4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1" name="Picture Placeholder 60">
            <a:extLst>
              <a:ext uri="{FF2B5EF4-FFF2-40B4-BE49-F238E27FC236}">
                <a16:creationId xmlns:a16="http://schemas.microsoft.com/office/drawing/2014/main" xmlns="" id="{066C3863-5240-CD02-DB5A-4A4050ED1F8C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xmlns="" id="{9C025A89-C8A3-E1BB-00B3-7B0424680D4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xmlns="" id="{2EEC32D5-D690-7C3C-A417-DC9E4EED6A19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4" name="Picture Placeholder 63">
            <a:extLst>
              <a:ext uri="{FF2B5EF4-FFF2-40B4-BE49-F238E27FC236}">
                <a16:creationId xmlns:a16="http://schemas.microsoft.com/office/drawing/2014/main" xmlns="" id="{37E0AEC4-62F2-13F2-9B15-4870F41C0A2D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xmlns="" id="{1F08E48C-50BA-7BF3-1FB0-3F8C4408F07A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1B09B48-3B42-AE3E-77DE-4F790D9C248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3484" y="7329553"/>
            <a:ext cx="3302000" cy="3924300"/>
          </a:xfrm>
          <a:prstGeom prst="rect">
            <a:avLst/>
          </a:prstGeom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xmlns="" id="{11B26F2C-8464-0E73-5CE6-DD445FC76ADE}"/>
              </a:ext>
            </a:extLst>
          </p:cNvPr>
          <p:cNvCxnSpPr>
            <a:cxnSpLocks/>
          </p:cNvCxnSpPr>
          <p:nvPr/>
        </p:nvCxnSpPr>
        <p:spPr>
          <a:xfrm>
            <a:off x="1636356" y="841091"/>
            <a:ext cx="0" cy="967627"/>
          </a:xfrm>
          <a:prstGeom prst="line">
            <a:avLst/>
          </a:prstGeom>
          <a:ln w="38100">
            <a:solidFill>
              <a:srgbClr val="59C0A1">
                <a:alpha val="3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38">
            <a:extLst>
              <a:ext uri="{FF2B5EF4-FFF2-40B4-BE49-F238E27FC236}">
                <a16:creationId xmlns:a16="http://schemas.microsoft.com/office/drawing/2014/main" xmlns="" id="{20CF477C-4C7A-8223-D72D-A3342556B619}"/>
              </a:ext>
            </a:extLst>
          </p:cNvPr>
          <p:cNvSpPr txBox="1"/>
          <p:nvPr/>
        </p:nvSpPr>
        <p:spPr>
          <a:xfrm>
            <a:off x="1689823" y="39959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2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1955070" y="983684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6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466246" y="2582142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0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725154" y="3262844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1" name="รูปภาพ 5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091" y="752503"/>
            <a:ext cx="1071051" cy="1030480"/>
          </a:xfrm>
          <a:prstGeom prst="rect">
            <a:avLst/>
          </a:prstGeom>
        </p:spPr>
      </p:pic>
      <p:sp>
        <p:nvSpPr>
          <p:cNvPr id="52" name="สี่เหลี่ยมผืนผ้า 51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3" name="สี่เหลี่ยมผืนผ้า 52"/>
          <p:cNvSpPr/>
          <p:nvPr/>
        </p:nvSpPr>
        <p:spPr>
          <a:xfrm>
            <a:off x="622273" y="10012467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596013" y="10266041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3339889" y="10265030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6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8799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7816E364-8D10-C39B-215D-442CF162E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>
            <a:extLst>
              <a:ext uri="{FF2B5EF4-FFF2-40B4-BE49-F238E27FC236}">
                <a16:creationId xmlns:a16="http://schemas.microsoft.com/office/drawing/2014/main" xmlns="" id="{1C4B70F0-3F0F-E00A-9E02-942CB514B16E}"/>
              </a:ext>
            </a:extLst>
          </p:cNvPr>
          <p:cNvSpPr/>
          <p:nvPr/>
        </p:nvSpPr>
        <p:spPr>
          <a:xfrm>
            <a:off x="325193" y="2493289"/>
            <a:ext cx="6909288" cy="7058338"/>
          </a:xfrm>
          <a:custGeom>
            <a:avLst/>
            <a:gdLst>
              <a:gd name="connsiteX0" fmla="*/ 6306039 w 6909288"/>
              <a:gd name="connsiteY0" fmla="*/ 0 h 7058338"/>
              <a:gd name="connsiteX1" fmla="*/ 6909288 w 6909288"/>
              <a:gd name="connsiteY1" fmla="*/ 603110 h 7058338"/>
              <a:gd name="connsiteX2" fmla="*/ 6909288 w 6909288"/>
              <a:gd name="connsiteY2" fmla="*/ 6455229 h 7058338"/>
              <a:gd name="connsiteX3" fmla="*/ 6306039 w 6909288"/>
              <a:gd name="connsiteY3" fmla="*/ 7058339 h 7058338"/>
              <a:gd name="connsiteX4" fmla="*/ 603249 w 6909288"/>
              <a:gd name="connsiteY4" fmla="*/ 7058339 h 7058338"/>
              <a:gd name="connsiteX5" fmla="*/ 0 w 6909288"/>
              <a:gd name="connsiteY5" fmla="*/ 6455229 h 7058338"/>
              <a:gd name="connsiteX6" fmla="*/ 0 w 6909288"/>
              <a:gd name="connsiteY6" fmla="*/ 603109 h 7058338"/>
              <a:gd name="connsiteX7" fmla="*/ 603249 w 6909288"/>
              <a:gd name="connsiteY7" fmla="*/ 0 h 70583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909288" h="7058338">
                <a:moveTo>
                  <a:pt x="6306039" y="0"/>
                </a:moveTo>
                <a:cubicBezTo>
                  <a:pt x="6639205" y="0"/>
                  <a:pt x="6909288" y="270021"/>
                  <a:pt x="6909288" y="603110"/>
                </a:cubicBezTo>
                <a:lnTo>
                  <a:pt x="6909288" y="6455229"/>
                </a:lnTo>
                <a:cubicBezTo>
                  <a:pt x="6909288" y="6788317"/>
                  <a:pt x="6639205" y="7058339"/>
                  <a:pt x="6306039" y="7058339"/>
                </a:cubicBezTo>
                <a:lnTo>
                  <a:pt x="603249" y="7058339"/>
                </a:lnTo>
                <a:cubicBezTo>
                  <a:pt x="270084" y="7058339"/>
                  <a:pt x="0" y="6788317"/>
                  <a:pt x="0" y="6455229"/>
                </a:cubicBezTo>
                <a:lnTo>
                  <a:pt x="0" y="603109"/>
                </a:lnTo>
                <a:cubicBezTo>
                  <a:pt x="0" y="270021"/>
                  <a:pt x="270084" y="0"/>
                  <a:pt x="603249" y="0"/>
                </a:cubicBezTo>
                <a:close/>
              </a:path>
            </a:pathLst>
          </a:custGeom>
          <a:solidFill>
            <a:srgbClr val="F08B6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BEBED38A-02BC-7C86-A05E-BE1916AB57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7487341"/>
            <a:ext cx="7556500" cy="3048000"/>
          </a:xfrm>
          <a:prstGeom prst="rect">
            <a:avLst/>
          </a:prstGeom>
        </p:spPr>
      </p:pic>
      <p:sp>
        <p:nvSpPr>
          <p:cNvPr id="8" name="Freeform 7">
            <a:extLst>
              <a:ext uri="{FF2B5EF4-FFF2-40B4-BE49-F238E27FC236}">
                <a16:creationId xmlns:a16="http://schemas.microsoft.com/office/drawing/2014/main" xmlns="" id="{AA9F1574-6EC6-10A2-EFB9-6F4444E0E45E}"/>
              </a:ext>
            </a:extLst>
          </p:cNvPr>
          <p:cNvSpPr/>
          <p:nvPr/>
        </p:nvSpPr>
        <p:spPr>
          <a:xfrm>
            <a:off x="-1" y="7231217"/>
            <a:ext cx="7563232" cy="3462799"/>
          </a:xfrm>
          <a:custGeom>
            <a:avLst/>
            <a:gdLst>
              <a:gd name="connsiteX0" fmla="*/ 7563233 w 7563232"/>
              <a:gd name="connsiteY0" fmla="*/ 0 h 3462799"/>
              <a:gd name="connsiteX1" fmla="*/ 0 w 7563232"/>
              <a:gd name="connsiteY1" fmla="*/ 1990464 h 3462799"/>
              <a:gd name="connsiteX2" fmla="*/ 0 w 7563232"/>
              <a:gd name="connsiteY2" fmla="*/ 3462799 h 3462799"/>
              <a:gd name="connsiteX3" fmla="*/ 7563233 w 7563232"/>
              <a:gd name="connsiteY3" fmla="*/ 3462799 h 3462799"/>
              <a:gd name="connsiteX4" fmla="*/ 7563233 w 7563232"/>
              <a:gd name="connsiteY4" fmla="*/ 0 h 3462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3462799">
                <a:moveTo>
                  <a:pt x="7563233" y="0"/>
                </a:moveTo>
                <a:cubicBezTo>
                  <a:pt x="7563233" y="0"/>
                  <a:pt x="5124317" y="4034788"/>
                  <a:pt x="0" y="1990464"/>
                </a:cubicBezTo>
                <a:lnTo>
                  <a:pt x="0" y="3462799"/>
                </a:lnTo>
                <a:lnTo>
                  <a:pt x="7563233" y="3462799"/>
                </a:lnTo>
                <a:lnTo>
                  <a:pt x="7563233" y="0"/>
                </a:lnTo>
                <a:close/>
              </a:path>
            </a:pathLst>
          </a:custGeom>
          <a:solidFill>
            <a:srgbClr val="F08B6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D002D5FA-4C4E-2298-2F07-ABC74AC411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7" y="6627710"/>
            <a:ext cx="7556500" cy="3365500"/>
          </a:xfrm>
          <a:prstGeom prst="rect">
            <a:avLst/>
          </a:prstGeom>
        </p:spPr>
      </p:pic>
      <p:sp>
        <p:nvSpPr>
          <p:cNvPr id="5" name="Freeform 4">
            <a:extLst>
              <a:ext uri="{FF2B5EF4-FFF2-40B4-BE49-F238E27FC236}">
                <a16:creationId xmlns:a16="http://schemas.microsoft.com/office/drawing/2014/main" xmlns="" id="{BE290A1A-0DED-CED9-39C6-310A8C57FE51}"/>
              </a:ext>
            </a:extLst>
          </p:cNvPr>
          <p:cNvSpPr/>
          <p:nvPr/>
        </p:nvSpPr>
        <p:spPr>
          <a:xfrm>
            <a:off x="0" y="-7045"/>
            <a:ext cx="7563232" cy="1184244"/>
          </a:xfrm>
          <a:custGeom>
            <a:avLst/>
            <a:gdLst>
              <a:gd name="connsiteX0" fmla="*/ 0 w 7563232"/>
              <a:gd name="connsiteY0" fmla="*/ 1184244 h 1184244"/>
              <a:gd name="connsiteX1" fmla="*/ 7563233 w 7563232"/>
              <a:gd name="connsiteY1" fmla="*/ 291139 h 1184244"/>
              <a:gd name="connsiteX2" fmla="*/ 7563233 w 7563232"/>
              <a:gd name="connsiteY2" fmla="*/ 0 h 1184244"/>
              <a:gd name="connsiteX3" fmla="*/ 0 w 7563232"/>
              <a:gd name="connsiteY3" fmla="*/ 0 h 1184244"/>
              <a:gd name="connsiteX4" fmla="*/ 0 w 7563232"/>
              <a:gd name="connsiteY4" fmla="*/ 1184244 h 1184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1184244">
                <a:moveTo>
                  <a:pt x="0" y="1184244"/>
                </a:moveTo>
                <a:cubicBezTo>
                  <a:pt x="2075544" y="-806348"/>
                  <a:pt x="4959782" y="1184244"/>
                  <a:pt x="7563233" y="291139"/>
                </a:cubicBezTo>
                <a:lnTo>
                  <a:pt x="7563233" y="0"/>
                </a:lnTo>
                <a:lnTo>
                  <a:pt x="0" y="0"/>
                </a:lnTo>
                <a:lnTo>
                  <a:pt x="0" y="1184244"/>
                </a:lnTo>
                <a:close/>
              </a:path>
            </a:pathLst>
          </a:custGeom>
          <a:solidFill>
            <a:srgbClr val="F08B6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xmlns="" id="{25FB032B-51B7-890D-8974-12E01B9C62B6}"/>
              </a:ext>
            </a:extLst>
          </p:cNvPr>
          <p:cNvSpPr/>
          <p:nvPr/>
        </p:nvSpPr>
        <p:spPr>
          <a:xfrm>
            <a:off x="171360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1000">
                <a:srgbClr val="59C0A1"/>
              </a:gs>
              <a:gs pos="83000">
                <a:srgbClr val="F08B61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306310C6-0423-2D56-F419-93C34E99818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47" y="1734249"/>
            <a:ext cx="1473200" cy="20574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7103EEE9-2E96-11FA-8D4C-66AB8DD592C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342" y="892115"/>
            <a:ext cx="698500" cy="901700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B3B9A42C-781D-8074-F6EF-D7181491DE1B}"/>
              </a:ext>
            </a:extLst>
          </p:cNvPr>
          <p:cNvSpPr txBox="1"/>
          <p:nvPr/>
        </p:nvSpPr>
        <p:spPr>
          <a:xfrm>
            <a:off x="173298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xmlns="" id="{254F603E-3E1C-175C-2599-D2F76E79A4EF}"/>
              </a:ext>
            </a:extLst>
          </p:cNvPr>
          <p:cNvCxnSpPr>
            <a:cxnSpLocks/>
          </p:cNvCxnSpPr>
          <p:nvPr/>
        </p:nvCxnSpPr>
        <p:spPr>
          <a:xfrm>
            <a:off x="334080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C5FB31FC-2E97-6C6B-4285-8BC231387530}"/>
              </a:ext>
            </a:extLst>
          </p:cNvPr>
          <p:cNvSpPr txBox="1"/>
          <p:nvPr/>
        </p:nvSpPr>
        <p:spPr>
          <a:xfrm>
            <a:off x="3317741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schemeClr val="bg1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schemeClr val="bg1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0" name="Picture Placeholder 59">
            <a:extLst>
              <a:ext uri="{FF2B5EF4-FFF2-40B4-BE49-F238E27FC236}">
                <a16:creationId xmlns:a16="http://schemas.microsoft.com/office/drawing/2014/main" xmlns="" id="{A38FCD95-B41C-2644-DFA4-4CC617182190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9" name="Picture Placeholder 58">
            <a:extLst>
              <a:ext uri="{FF2B5EF4-FFF2-40B4-BE49-F238E27FC236}">
                <a16:creationId xmlns:a16="http://schemas.microsoft.com/office/drawing/2014/main" xmlns="" id="{D7FFA946-31CE-AB61-63DD-348C061EBC3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8" name="Picture Placeholder 57">
            <a:extLst>
              <a:ext uri="{FF2B5EF4-FFF2-40B4-BE49-F238E27FC236}">
                <a16:creationId xmlns:a16="http://schemas.microsoft.com/office/drawing/2014/main" xmlns="" id="{7F673FA7-DA4A-3C7B-88C7-97D570F3B86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1" name="Picture Placeholder 60">
            <a:extLst>
              <a:ext uri="{FF2B5EF4-FFF2-40B4-BE49-F238E27FC236}">
                <a16:creationId xmlns:a16="http://schemas.microsoft.com/office/drawing/2014/main" xmlns="" id="{97000889-4934-1E82-8B40-FDC0DF1BE590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2" name="Picture Placeholder 61">
            <a:extLst>
              <a:ext uri="{FF2B5EF4-FFF2-40B4-BE49-F238E27FC236}">
                <a16:creationId xmlns:a16="http://schemas.microsoft.com/office/drawing/2014/main" xmlns="" id="{7EA393DB-7411-4610-388D-0E813DF0064A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xmlns="" id="{050C6809-02DE-5DA8-9F1B-F4F8E91693B7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4" name="Picture Placeholder 63">
            <a:extLst>
              <a:ext uri="{FF2B5EF4-FFF2-40B4-BE49-F238E27FC236}">
                <a16:creationId xmlns:a16="http://schemas.microsoft.com/office/drawing/2014/main" xmlns="" id="{07A6F953-0D87-65FD-7B75-1A921C53766E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xmlns="" id="{5FEDF6AC-C67C-E0A3-25F5-6D4CFF634E89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85097C56-243A-1AAC-8FCE-CDDC9B100A4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87743" y="7328038"/>
            <a:ext cx="3302000" cy="3924300"/>
          </a:xfrm>
          <a:prstGeom prst="rect">
            <a:avLst/>
          </a:prstGeom>
        </p:spPr>
      </p:pic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xmlns="" id="{E4A64DA1-894D-E78C-BF38-7E145F25A7D5}"/>
              </a:ext>
            </a:extLst>
          </p:cNvPr>
          <p:cNvCxnSpPr>
            <a:cxnSpLocks/>
          </p:cNvCxnSpPr>
          <p:nvPr/>
        </p:nvCxnSpPr>
        <p:spPr>
          <a:xfrm>
            <a:off x="1636356" y="841091"/>
            <a:ext cx="0" cy="967627"/>
          </a:xfrm>
          <a:prstGeom prst="line">
            <a:avLst/>
          </a:prstGeom>
          <a:ln w="38100">
            <a:solidFill>
              <a:srgbClr val="59C0A1">
                <a:alpha val="3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38">
            <a:extLst>
              <a:ext uri="{FF2B5EF4-FFF2-40B4-BE49-F238E27FC236}">
                <a16:creationId xmlns:a16="http://schemas.microsoft.com/office/drawing/2014/main" xmlns="" id="{20CF477C-4C7A-8223-D72D-A3342556B619}"/>
              </a:ext>
            </a:extLst>
          </p:cNvPr>
          <p:cNvSpPr txBox="1"/>
          <p:nvPr/>
        </p:nvSpPr>
        <p:spPr>
          <a:xfrm>
            <a:off x="1689823" y="39959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2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1955070" y="983684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46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466246" y="2582142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0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725154" y="3262844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1" name="รูปภาพ 5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1091" y="752503"/>
            <a:ext cx="1071051" cy="1030480"/>
          </a:xfrm>
          <a:prstGeom prst="rect">
            <a:avLst/>
          </a:prstGeom>
        </p:spPr>
      </p:pic>
      <p:sp>
        <p:nvSpPr>
          <p:cNvPr id="52" name="สี่เหลี่ยมผืนผ้า 51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3" name="สี่เหลี่ยมผืนผ้า 52"/>
          <p:cNvSpPr/>
          <p:nvPr/>
        </p:nvSpPr>
        <p:spPr>
          <a:xfrm>
            <a:off x="622273" y="10012467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4" name="สี่เหลี่ยมผืนผ้า 53"/>
          <p:cNvSpPr/>
          <p:nvPr/>
        </p:nvSpPr>
        <p:spPr>
          <a:xfrm>
            <a:off x="596013" y="10266041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3339889" y="10265030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6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0006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xmlns="" id="{E6A6AB61-A8D1-6A12-98B8-34756A538A5B}"/>
              </a:ext>
            </a:extLst>
          </p:cNvPr>
          <p:cNvSpPr/>
          <p:nvPr/>
        </p:nvSpPr>
        <p:spPr>
          <a:xfrm>
            <a:off x="1269" y="1207996"/>
            <a:ext cx="7563486" cy="9486147"/>
          </a:xfrm>
          <a:custGeom>
            <a:avLst/>
            <a:gdLst>
              <a:gd name="connsiteX0" fmla="*/ 7562216 w 7563486"/>
              <a:gd name="connsiteY0" fmla="*/ 2855498 h 9486147"/>
              <a:gd name="connsiteX1" fmla="*/ 7344955 w 7563486"/>
              <a:gd name="connsiteY1" fmla="*/ 2287701 h 9486147"/>
              <a:gd name="connsiteX2" fmla="*/ 6165900 w 7563486"/>
              <a:gd name="connsiteY2" fmla="*/ 1580178 h 9486147"/>
              <a:gd name="connsiteX3" fmla="*/ 4805158 w 7563486"/>
              <a:gd name="connsiteY3" fmla="*/ 1613204 h 9486147"/>
              <a:gd name="connsiteX4" fmla="*/ 477721 w 7563486"/>
              <a:gd name="connsiteY4" fmla="*/ 561446 h 9486147"/>
              <a:gd name="connsiteX5" fmla="*/ 0 w 7563486"/>
              <a:gd name="connsiteY5" fmla="*/ 0 h 9486147"/>
              <a:gd name="connsiteX6" fmla="*/ 0 w 7563486"/>
              <a:gd name="connsiteY6" fmla="*/ 9486148 h 9486147"/>
              <a:gd name="connsiteX7" fmla="*/ 7563487 w 7563486"/>
              <a:gd name="connsiteY7" fmla="*/ 9486148 h 9486147"/>
              <a:gd name="connsiteX8" fmla="*/ 7563487 w 7563486"/>
              <a:gd name="connsiteY8" fmla="*/ 2855498 h 9486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63486" h="9486147">
                <a:moveTo>
                  <a:pt x="7562216" y="2855498"/>
                </a:moveTo>
                <a:cubicBezTo>
                  <a:pt x="7562216" y="2666232"/>
                  <a:pt x="7441515" y="2440130"/>
                  <a:pt x="7344955" y="2287701"/>
                </a:cubicBezTo>
                <a:cubicBezTo>
                  <a:pt x="7083225" y="1876144"/>
                  <a:pt x="6642350" y="1646230"/>
                  <a:pt x="6165900" y="1580178"/>
                </a:cubicBezTo>
                <a:cubicBezTo>
                  <a:pt x="5717402" y="1517936"/>
                  <a:pt x="5253657" y="1585259"/>
                  <a:pt x="4805158" y="1613204"/>
                </a:cubicBezTo>
                <a:cubicBezTo>
                  <a:pt x="3364373" y="1704661"/>
                  <a:pt x="1621201" y="1559854"/>
                  <a:pt x="477721" y="561446"/>
                </a:cubicBezTo>
                <a:cubicBezTo>
                  <a:pt x="292223" y="398855"/>
                  <a:pt x="127053" y="212130"/>
                  <a:pt x="0" y="0"/>
                </a:cubicBezTo>
                <a:lnTo>
                  <a:pt x="0" y="9486148"/>
                </a:lnTo>
                <a:lnTo>
                  <a:pt x="7563487" y="9486148"/>
                </a:lnTo>
                <a:cubicBezTo>
                  <a:pt x="7563487" y="9486148"/>
                  <a:pt x="7563487" y="2863120"/>
                  <a:pt x="7563487" y="2855498"/>
                </a:cubicBezTo>
                <a:close/>
              </a:path>
            </a:pathLst>
          </a:custGeom>
          <a:solidFill>
            <a:srgbClr val="CEE6BE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dirty="0">
              <a:solidFill>
                <a:prstClr val="black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EFDFB2EA-D406-AE85-986E-5D31613AAC16}"/>
              </a:ext>
            </a:extLst>
          </p:cNvPr>
          <p:cNvSpPr/>
          <p:nvPr/>
        </p:nvSpPr>
        <p:spPr>
          <a:xfrm>
            <a:off x="0" y="6413438"/>
            <a:ext cx="6811330" cy="4280706"/>
          </a:xfrm>
          <a:custGeom>
            <a:avLst/>
            <a:gdLst>
              <a:gd name="connsiteX0" fmla="*/ 0 w 6811330"/>
              <a:gd name="connsiteY0" fmla="*/ 0 h 4280706"/>
              <a:gd name="connsiteX1" fmla="*/ 6811331 w 6811330"/>
              <a:gd name="connsiteY1" fmla="*/ 4280707 h 4280706"/>
              <a:gd name="connsiteX2" fmla="*/ 0 w 6811330"/>
              <a:gd name="connsiteY2" fmla="*/ 4280707 h 4280706"/>
              <a:gd name="connsiteX3" fmla="*/ 0 w 6811330"/>
              <a:gd name="connsiteY3" fmla="*/ 0 h 4280706"/>
              <a:gd name="connsiteX4" fmla="*/ 0 w 6811330"/>
              <a:gd name="connsiteY4" fmla="*/ 0 h 4280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11330" h="4280706">
                <a:moveTo>
                  <a:pt x="0" y="0"/>
                </a:moveTo>
                <a:cubicBezTo>
                  <a:pt x="665760" y="3485537"/>
                  <a:pt x="5896547" y="2219108"/>
                  <a:pt x="6811331" y="4280707"/>
                </a:cubicBezTo>
                <a:lnTo>
                  <a:pt x="0" y="4280707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007B4A0A-7FEB-B69F-18D1-450320769E72}"/>
              </a:ext>
            </a:extLst>
          </p:cNvPr>
          <p:cNvSpPr/>
          <p:nvPr/>
        </p:nvSpPr>
        <p:spPr>
          <a:xfrm>
            <a:off x="0" y="8317526"/>
            <a:ext cx="7563486" cy="2376618"/>
          </a:xfrm>
          <a:custGeom>
            <a:avLst/>
            <a:gdLst>
              <a:gd name="connsiteX0" fmla="*/ 7563487 w 7563486"/>
              <a:gd name="connsiteY0" fmla="*/ 2055247 h 2376618"/>
              <a:gd name="connsiteX1" fmla="*/ 0 w 7563486"/>
              <a:gd name="connsiteY1" fmla="*/ 0 h 2376618"/>
              <a:gd name="connsiteX2" fmla="*/ 0 w 7563486"/>
              <a:gd name="connsiteY2" fmla="*/ 2376618 h 2376618"/>
              <a:gd name="connsiteX3" fmla="*/ 7563487 w 7563486"/>
              <a:gd name="connsiteY3" fmla="*/ 2376618 h 2376618"/>
              <a:gd name="connsiteX4" fmla="*/ 7563487 w 7563486"/>
              <a:gd name="connsiteY4" fmla="*/ 2055247 h 2376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486" h="2376618">
                <a:moveTo>
                  <a:pt x="7563487" y="2055247"/>
                </a:moveTo>
                <a:cubicBezTo>
                  <a:pt x="5401039" y="731658"/>
                  <a:pt x="1409022" y="2194973"/>
                  <a:pt x="0" y="0"/>
                </a:cubicBezTo>
                <a:lnTo>
                  <a:pt x="0" y="2376618"/>
                </a:lnTo>
                <a:lnTo>
                  <a:pt x="7563487" y="2376618"/>
                </a:lnTo>
                <a:lnTo>
                  <a:pt x="7563487" y="2055247"/>
                </a:lnTo>
                <a:close/>
              </a:path>
            </a:pathLst>
          </a:custGeom>
          <a:solidFill>
            <a:srgbClr val="A5BB96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6FC59F49-D6CF-BEEC-5A9A-3F1708862AD3}"/>
              </a:ext>
            </a:extLst>
          </p:cNvPr>
          <p:cNvSpPr/>
          <p:nvPr/>
        </p:nvSpPr>
        <p:spPr>
          <a:xfrm>
            <a:off x="3685818" y="0"/>
            <a:ext cx="3877668" cy="1661473"/>
          </a:xfrm>
          <a:custGeom>
            <a:avLst/>
            <a:gdLst>
              <a:gd name="connsiteX0" fmla="*/ 3877668 w 3877668"/>
              <a:gd name="connsiteY0" fmla="*/ 1661473 h 1661473"/>
              <a:gd name="connsiteX1" fmla="*/ 0 w 3877668"/>
              <a:gd name="connsiteY1" fmla="*/ 0 h 1661473"/>
              <a:gd name="connsiteX2" fmla="*/ 3876398 w 3877668"/>
              <a:gd name="connsiteY2" fmla="*/ 0 h 1661473"/>
              <a:gd name="connsiteX3" fmla="*/ 3876398 w 3877668"/>
              <a:gd name="connsiteY3" fmla="*/ 1661473 h 166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7668" h="1661473">
                <a:moveTo>
                  <a:pt x="3877668" y="1661473"/>
                </a:moveTo>
                <a:cubicBezTo>
                  <a:pt x="3007353" y="125754"/>
                  <a:pt x="1292133" y="1073352"/>
                  <a:pt x="0" y="0"/>
                </a:cubicBezTo>
                <a:lnTo>
                  <a:pt x="3876398" y="0"/>
                </a:lnTo>
                <a:lnTo>
                  <a:pt x="3876398" y="1661473"/>
                </a:lnTo>
                <a:close/>
              </a:path>
            </a:pathLst>
          </a:custGeom>
          <a:solidFill>
            <a:srgbClr val="A5BB96">
              <a:alpha val="52105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BD50E653-F212-610D-F097-8D238D748C32}"/>
              </a:ext>
            </a:extLst>
          </p:cNvPr>
          <p:cNvSpPr/>
          <p:nvPr/>
        </p:nvSpPr>
        <p:spPr>
          <a:xfrm>
            <a:off x="4859792" y="0"/>
            <a:ext cx="2699883" cy="1503963"/>
          </a:xfrm>
          <a:custGeom>
            <a:avLst/>
            <a:gdLst>
              <a:gd name="connsiteX0" fmla="*/ 2699884 w 2699883"/>
              <a:gd name="connsiteY0" fmla="*/ 1503963 h 1503963"/>
              <a:gd name="connsiteX1" fmla="*/ 0 w 2699883"/>
              <a:gd name="connsiteY1" fmla="*/ 0 h 1503963"/>
              <a:gd name="connsiteX2" fmla="*/ 2699884 w 2699883"/>
              <a:gd name="connsiteY2" fmla="*/ 0 h 1503963"/>
              <a:gd name="connsiteX3" fmla="*/ 2699884 w 2699883"/>
              <a:gd name="connsiteY3" fmla="*/ 1503963 h 1503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883" h="1503963">
                <a:moveTo>
                  <a:pt x="2699884" y="1503963"/>
                </a:moveTo>
                <a:cubicBezTo>
                  <a:pt x="2266632" y="76214"/>
                  <a:pt x="602233" y="721496"/>
                  <a:pt x="0" y="0"/>
                </a:cubicBezTo>
                <a:lnTo>
                  <a:pt x="2699884" y="0"/>
                </a:lnTo>
                <a:lnTo>
                  <a:pt x="2699884" y="1503963"/>
                </a:lnTo>
                <a:close/>
              </a:path>
            </a:pathLst>
          </a:custGeom>
          <a:solidFill>
            <a:srgbClr val="A5BB96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6C327D9B-EE08-0ECC-EF74-EF99AF6469A8}"/>
              </a:ext>
            </a:extLst>
          </p:cNvPr>
          <p:cNvSpPr/>
          <p:nvPr/>
        </p:nvSpPr>
        <p:spPr>
          <a:xfrm>
            <a:off x="1862041" y="1893329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rgbClr val="437947"/>
              </a:gs>
              <a:gs pos="83000">
                <a:srgbClr val="437947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srgbClr val="00B0F0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7D249831-954B-22C8-DDEC-C9D555C502E5}"/>
              </a:ext>
            </a:extLst>
          </p:cNvPr>
          <p:cNvSpPr txBox="1"/>
          <p:nvPr/>
        </p:nvSpPr>
        <p:spPr>
          <a:xfrm>
            <a:off x="1759385" y="1842305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1EA30872-62D0-659C-6C28-BDE56A13F55C}"/>
              </a:ext>
            </a:extLst>
          </p:cNvPr>
          <p:cNvCxnSpPr>
            <a:cxnSpLocks/>
          </p:cNvCxnSpPr>
          <p:nvPr/>
        </p:nvCxnSpPr>
        <p:spPr>
          <a:xfrm>
            <a:off x="3367204" y="1968311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77E7526B-CE59-2218-E412-2FFB5E52DF91}"/>
              </a:ext>
            </a:extLst>
          </p:cNvPr>
          <p:cNvSpPr txBox="1"/>
          <p:nvPr/>
        </p:nvSpPr>
        <p:spPr>
          <a:xfrm>
            <a:off x="3489239" y="1842305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E29F6A22-4FFB-08FE-2F1E-D28AF1DEF9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09" y="1968311"/>
            <a:ext cx="1323897" cy="1848891"/>
          </a:xfrm>
          <a:prstGeom prst="rect">
            <a:avLst/>
          </a:prstGeom>
        </p:spPr>
      </p:pic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xmlns="" id="{298C682C-B82A-471B-7B26-977490D44959}"/>
              </a:ext>
            </a:extLst>
          </p:cNvPr>
          <p:cNvCxnSpPr>
            <a:cxnSpLocks/>
          </p:cNvCxnSpPr>
          <p:nvPr/>
        </p:nvCxnSpPr>
        <p:spPr>
          <a:xfrm>
            <a:off x="4940818" y="10066399"/>
            <a:ext cx="0" cy="392128"/>
          </a:xfrm>
          <a:prstGeom prst="line">
            <a:avLst/>
          </a:prstGeom>
          <a:ln w="19050">
            <a:solidFill>
              <a:srgbClr val="3E53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Picture Placeholder 66">
            <a:extLst>
              <a:ext uri="{FF2B5EF4-FFF2-40B4-BE49-F238E27FC236}">
                <a16:creationId xmlns:a16="http://schemas.microsoft.com/office/drawing/2014/main" xmlns="" id="{D3D93AEF-1576-C1C2-D541-9BE9BC5E388D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6" name="Picture Placeholder 65">
            <a:extLst>
              <a:ext uri="{FF2B5EF4-FFF2-40B4-BE49-F238E27FC236}">
                <a16:creationId xmlns:a16="http://schemas.microsoft.com/office/drawing/2014/main" xmlns="" id="{7E7746B7-7544-82C1-2605-0DBE7769EBB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xmlns="" id="{07AAC9C7-57CA-7959-73C3-671B74E2FECC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xmlns="" id="{987B47A6-8202-B487-8FFF-2FACE1F63055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9" name="Picture Placeholder 68">
            <a:extLst>
              <a:ext uri="{FF2B5EF4-FFF2-40B4-BE49-F238E27FC236}">
                <a16:creationId xmlns:a16="http://schemas.microsoft.com/office/drawing/2014/main" xmlns="" id="{DAF61299-3503-7103-1857-A8F0A48B3645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0" name="Picture Placeholder 69">
            <a:extLst>
              <a:ext uri="{FF2B5EF4-FFF2-40B4-BE49-F238E27FC236}">
                <a16:creationId xmlns:a16="http://schemas.microsoft.com/office/drawing/2014/main" xmlns="" id="{AB0495BB-51AF-ADA4-EEBA-675BFA099ED2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xmlns="" id="{2EBA1E2E-0EF8-7186-9DEA-3E3897C0D4AC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2" name="Picture Placeholder 71">
            <a:extLst>
              <a:ext uri="{FF2B5EF4-FFF2-40B4-BE49-F238E27FC236}">
                <a16:creationId xmlns:a16="http://schemas.microsoft.com/office/drawing/2014/main" xmlns="" id="{ABCB8AB1-718A-110E-E144-9CB44AA96FAC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B8E21255-1DE3-1121-7FD6-17A7693E29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6969" y="7812880"/>
            <a:ext cx="2699883" cy="3208707"/>
          </a:xfrm>
          <a:prstGeom prst="rect">
            <a:avLst/>
          </a:prstGeom>
        </p:spPr>
      </p:pic>
      <p:sp>
        <p:nvSpPr>
          <p:cNvPr id="49" name="TextBox 38">
            <a:extLst>
              <a:ext uri="{FF2B5EF4-FFF2-40B4-BE49-F238E27FC236}">
                <a16:creationId xmlns:a16="http://schemas.microsoft.com/office/drawing/2014/main" xmlns="" id="{20CF477C-4C7A-8223-D72D-A3342556B619}"/>
              </a:ext>
            </a:extLst>
          </p:cNvPr>
          <p:cNvSpPr txBox="1"/>
          <p:nvPr/>
        </p:nvSpPr>
        <p:spPr>
          <a:xfrm>
            <a:off x="1811859" y="39959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0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2077106" y="983684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1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027022" y="2792053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2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680020" y="3673650"/>
            <a:ext cx="68109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dirty="0" smtClean="0"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dirty="0" smtClean="0"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3" name="รูปภาพ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336" y="399593"/>
            <a:ext cx="1071051" cy="1030480"/>
          </a:xfrm>
          <a:prstGeom prst="rect">
            <a:avLst/>
          </a:prstGeom>
        </p:spPr>
      </p:pic>
      <p:sp>
        <p:nvSpPr>
          <p:cNvPr id="54" name="สี่เหลี่ยมผืนผ้า 53"/>
          <p:cNvSpPr/>
          <p:nvPr/>
        </p:nvSpPr>
        <p:spPr>
          <a:xfrm>
            <a:off x="3000558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5" name="สี่เหลี่ยมผืนผ้า 54"/>
          <p:cNvSpPr/>
          <p:nvPr/>
        </p:nvSpPr>
        <p:spPr>
          <a:xfrm>
            <a:off x="622273" y="10012467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6" name="สี่เหลี่ยมผืนผ้า 55"/>
          <p:cNvSpPr/>
          <p:nvPr/>
        </p:nvSpPr>
        <p:spPr>
          <a:xfrm>
            <a:off x="596013" y="10266041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7" name="สี่เหลี่ยมผืนผ้า 56"/>
          <p:cNvSpPr/>
          <p:nvPr/>
        </p:nvSpPr>
        <p:spPr>
          <a:xfrm>
            <a:off x="3339889" y="10265030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8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96" y="136405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5973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B1EEAB15-E7AE-3795-F812-05D90FFA2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xmlns="" id="{2634A819-2DB5-F545-E410-4FA1B8030AA3}"/>
              </a:ext>
            </a:extLst>
          </p:cNvPr>
          <p:cNvSpPr/>
          <p:nvPr/>
        </p:nvSpPr>
        <p:spPr>
          <a:xfrm>
            <a:off x="1269" y="1207996"/>
            <a:ext cx="7563486" cy="9486147"/>
          </a:xfrm>
          <a:custGeom>
            <a:avLst/>
            <a:gdLst>
              <a:gd name="connsiteX0" fmla="*/ 7562216 w 7563486"/>
              <a:gd name="connsiteY0" fmla="*/ 2855498 h 9486147"/>
              <a:gd name="connsiteX1" fmla="*/ 7344955 w 7563486"/>
              <a:gd name="connsiteY1" fmla="*/ 2287701 h 9486147"/>
              <a:gd name="connsiteX2" fmla="*/ 6165900 w 7563486"/>
              <a:gd name="connsiteY2" fmla="*/ 1580178 h 9486147"/>
              <a:gd name="connsiteX3" fmla="*/ 4805158 w 7563486"/>
              <a:gd name="connsiteY3" fmla="*/ 1613204 h 9486147"/>
              <a:gd name="connsiteX4" fmla="*/ 477721 w 7563486"/>
              <a:gd name="connsiteY4" fmla="*/ 561446 h 9486147"/>
              <a:gd name="connsiteX5" fmla="*/ 0 w 7563486"/>
              <a:gd name="connsiteY5" fmla="*/ 0 h 9486147"/>
              <a:gd name="connsiteX6" fmla="*/ 0 w 7563486"/>
              <a:gd name="connsiteY6" fmla="*/ 9486148 h 9486147"/>
              <a:gd name="connsiteX7" fmla="*/ 7563487 w 7563486"/>
              <a:gd name="connsiteY7" fmla="*/ 9486148 h 9486147"/>
              <a:gd name="connsiteX8" fmla="*/ 7563487 w 7563486"/>
              <a:gd name="connsiteY8" fmla="*/ 2855498 h 9486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63486" h="9486147">
                <a:moveTo>
                  <a:pt x="7562216" y="2855498"/>
                </a:moveTo>
                <a:cubicBezTo>
                  <a:pt x="7562216" y="2666232"/>
                  <a:pt x="7441515" y="2440130"/>
                  <a:pt x="7344955" y="2287701"/>
                </a:cubicBezTo>
                <a:cubicBezTo>
                  <a:pt x="7083225" y="1876144"/>
                  <a:pt x="6642350" y="1646230"/>
                  <a:pt x="6165900" y="1580178"/>
                </a:cubicBezTo>
                <a:cubicBezTo>
                  <a:pt x="5717402" y="1517936"/>
                  <a:pt x="5253657" y="1585259"/>
                  <a:pt x="4805158" y="1613204"/>
                </a:cubicBezTo>
                <a:cubicBezTo>
                  <a:pt x="3364373" y="1704661"/>
                  <a:pt x="1621201" y="1559854"/>
                  <a:pt x="477721" y="561446"/>
                </a:cubicBezTo>
                <a:cubicBezTo>
                  <a:pt x="292223" y="398855"/>
                  <a:pt x="127053" y="212130"/>
                  <a:pt x="0" y="0"/>
                </a:cubicBezTo>
                <a:lnTo>
                  <a:pt x="0" y="9486148"/>
                </a:lnTo>
                <a:lnTo>
                  <a:pt x="7563487" y="9486148"/>
                </a:lnTo>
                <a:cubicBezTo>
                  <a:pt x="7563487" y="9486148"/>
                  <a:pt x="7563487" y="2863120"/>
                  <a:pt x="7563487" y="2855498"/>
                </a:cubicBezTo>
                <a:close/>
              </a:path>
            </a:pathLst>
          </a:custGeom>
          <a:solidFill>
            <a:srgbClr val="E5F7FE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dirty="0">
              <a:solidFill>
                <a:prstClr val="black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B532ABC1-5816-408A-F1F2-38B6AF15B767}"/>
              </a:ext>
            </a:extLst>
          </p:cNvPr>
          <p:cNvSpPr/>
          <p:nvPr/>
        </p:nvSpPr>
        <p:spPr>
          <a:xfrm>
            <a:off x="0" y="6413438"/>
            <a:ext cx="6811330" cy="4280706"/>
          </a:xfrm>
          <a:custGeom>
            <a:avLst/>
            <a:gdLst>
              <a:gd name="connsiteX0" fmla="*/ 0 w 6811330"/>
              <a:gd name="connsiteY0" fmla="*/ 0 h 4280706"/>
              <a:gd name="connsiteX1" fmla="*/ 6811331 w 6811330"/>
              <a:gd name="connsiteY1" fmla="*/ 4280707 h 4280706"/>
              <a:gd name="connsiteX2" fmla="*/ 0 w 6811330"/>
              <a:gd name="connsiteY2" fmla="*/ 4280707 h 4280706"/>
              <a:gd name="connsiteX3" fmla="*/ 0 w 6811330"/>
              <a:gd name="connsiteY3" fmla="*/ 0 h 4280706"/>
              <a:gd name="connsiteX4" fmla="*/ 0 w 6811330"/>
              <a:gd name="connsiteY4" fmla="*/ 0 h 4280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11330" h="4280706">
                <a:moveTo>
                  <a:pt x="0" y="0"/>
                </a:moveTo>
                <a:cubicBezTo>
                  <a:pt x="665760" y="3485537"/>
                  <a:pt x="5896547" y="2219108"/>
                  <a:pt x="6811331" y="4280707"/>
                </a:cubicBezTo>
                <a:lnTo>
                  <a:pt x="0" y="4280707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304A328C-92D4-7881-D87A-0BC80E8B7CA3}"/>
              </a:ext>
            </a:extLst>
          </p:cNvPr>
          <p:cNvSpPr/>
          <p:nvPr/>
        </p:nvSpPr>
        <p:spPr>
          <a:xfrm>
            <a:off x="0" y="8317526"/>
            <a:ext cx="7563486" cy="2376618"/>
          </a:xfrm>
          <a:custGeom>
            <a:avLst/>
            <a:gdLst>
              <a:gd name="connsiteX0" fmla="*/ 7563487 w 7563486"/>
              <a:gd name="connsiteY0" fmla="*/ 2055247 h 2376618"/>
              <a:gd name="connsiteX1" fmla="*/ 0 w 7563486"/>
              <a:gd name="connsiteY1" fmla="*/ 0 h 2376618"/>
              <a:gd name="connsiteX2" fmla="*/ 0 w 7563486"/>
              <a:gd name="connsiteY2" fmla="*/ 2376618 h 2376618"/>
              <a:gd name="connsiteX3" fmla="*/ 7563487 w 7563486"/>
              <a:gd name="connsiteY3" fmla="*/ 2376618 h 2376618"/>
              <a:gd name="connsiteX4" fmla="*/ 7563487 w 7563486"/>
              <a:gd name="connsiteY4" fmla="*/ 2055247 h 2376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486" h="2376618">
                <a:moveTo>
                  <a:pt x="7563487" y="2055247"/>
                </a:moveTo>
                <a:cubicBezTo>
                  <a:pt x="5401039" y="731658"/>
                  <a:pt x="1409022" y="2194973"/>
                  <a:pt x="0" y="0"/>
                </a:cubicBezTo>
                <a:lnTo>
                  <a:pt x="0" y="2376618"/>
                </a:lnTo>
                <a:lnTo>
                  <a:pt x="7563487" y="2376618"/>
                </a:lnTo>
                <a:lnTo>
                  <a:pt x="7563487" y="2055247"/>
                </a:lnTo>
                <a:close/>
              </a:path>
            </a:pathLst>
          </a:custGeom>
          <a:solidFill>
            <a:srgbClr val="89D0F0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C2E60F35-4379-305B-49C3-B4C1565754E9}"/>
              </a:ext>
            </a:extLst>
          </p:cNvPr>
          <p:cNvSpPr/>
          <p:nvPr/>
        </p:nvSpPr>
        <p:spPr>
          <a:xfrm>
            <a:off x="3685818" y="0"/>
            <a:ext cx="3877668" cy="1661473"/>
          </a:xfrm>
          <a:custGeom>
            <a:avLst/>
            <a:gdLst>
              <a:gd name="connsiteX0" fmla="*/ 3877668 w 3877668"/>
              <a:gd name="connsiteY0" fmla="*/ 1661473 h 1661473"/>
              <a:gd name="connsiteX1" fmla="*/ 0 w 3877668"/>
              <a:gd name="connsiteY1" fmla="*/ 0 h 1661473"/>
              <a:gd name="connsiteX2" fmla="*/ 3876398 w 3877668"/>
              <a:gd name="connsiteY2" fmla="*/ 0 h 1661473"/>
              <a:gd name="connsiteX3" fmla="*/ 3876398 w 3877668"/>
              <a:gd name="connsiteY3" fmla="*/ 1661473 h 166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7668" h="1661473">
                <a:moveTo>
                  <a:pt x="3877668" y="1661473"/>
                </a:moveTo>
                <a:cubicBezTo>
                  <a:pt x="3007353" y="125754"/>
                  <a:pt x="1292133" y="1073352"/>
                  <a:pt x="0" y="0"/>
                </a:cubicBezTo>
                <a:lnTo>
                  <a:pt x="3876398" y="0"/>
                </a:lnTo>
                <a:lnTo>
                  <a:pt x="3876398" y="1661473"/>
                </a:lnTo>
                <a:close/>
              </a:path>
            </a:pathLst>
          </a:custGeom>
          <a:solidFill>
            <a:srgbClr val="89D0F0">
              <a:alpha val="52105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A2D91154-78F6-4E55-141A-657FD941048F}"/>
              </a:ext>
            </a:extLst>
          </p:cNvPr>
          <p:cNvSpPr/>
          <p:nvPr/>
        </p:nvSpPr>
        <p:spPr>
          <a:xfrm>
            <a:off x="4859792" y="0"/>
            <a:ext cx="2699883" cy="1503963"/>
          </a:xfrm>
          <a:custGeom>
            <a:avLst/>
            <a:gdLst>
              <a:gd name="connsiteX0" fmla="*/ 2699884 w 2699883"/>
              <a:gd name="connsiteY0" fmla="*/ 1503963 h 1503963"/>
              <a:gd name="connsiteX1" fmla="*/ 0 w 2699883"/>
              <a:gd name="connsiteY1" fmla="*/ 0 h 1503963"/>
              <a:gd name="connsiteX2" fmla="*/ 2699884 w 2699883"/>
              <a:gd name="connsiteY2" fmla="*/ 0 h 1503963"/>
              <a:gd name="connsiteX3" fmla="*/ 2699884 w 2699883"/>
              <a:gd name="connsiteY3" fmla="*/ 1503963 h 1503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883" h="1503963">
                <a:moveTo>
                  <a:pt x="2699884" y="1503963"/>
                </a:moveTo>
                <a:cubicBezTo>
                  <a:pt x="2266632" y="76214"/>
                  <a:pt x="602233" y="721496"/>
                  <a:pt x="0" y="0"/>
                </a:cubicBezTo>
                <a:lnTo>
                  <a:pt x="2699884" y="0"/>
                </a:lnTo>
                <a:lnTo>
                  <a:pt x="2699884" y="1503963"/>
                </a:lnTo>
                <a:close/>
              </a:path>
            </a:pathLst>
          </a:custGeom>
          <a:solidFill>
            <a:srgbClr val="89D0F0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96CD89FA-86B7-68C9-A2C0-F12975A36858}"/>
              </a:ext>
            </a:extLst>
          </p:cNvPr>
          <p:cNvSpPr txBox="1"/>
          <p:nvPr/>
        </p:nvSpPr>
        <p:spPr>
          <a:xfrm>
            <a:off x="1759385" y="1842305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5A8BE2D7-386A-3CB6-E17B-517FDA1EF8B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09" y="1968311"/>
            <a:ext cx="1323897" cy="1848891"/>
          </a:xfrm>
          <a:prstGeom prst="rect">
            <a:avLst/>
          </a:prstGeom>
        </p:spPr>
      </p:pic>
      <p:sp>
        <p:nvSpPr>
          <p:cNvPr id="67" name="Picture Placeholder 66">
            <a:extLst>
              <a:ext uri="{FF2B5EF4-FFF2-40B4-BE49-F238E27FC236}">
                <a16:creationId xmlns:a16="http://schemas.microsoft.com/office/drawing/2014/main" xmlns="" id="{461ABF75-3DCB-9866-F87F-3E189ED7E224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6" name="Picture Placeholder 65">
            <a:extLst>
              <a:ext uri="{FF2B5EF4-FFF2-40B4-BE49-F238E27FC236}">
                <a16:creationId xmlns:a16="http://schemas.microsoft.com/office/drawing/2014/main" xmlns="" id="{B8579484-751E-2590-6414-B8F43BF9A1C1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xmlns="" id="{E43218F5-1E82-8F12-59A6-8D7A002A236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xmlns="" id="{E6A02993-CE82-6823-E778-88845C6227A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9" name="Picture Placeholder 68">
            <a:extLst>
              <a:ext uri="{FF2B5EF4-FFF2-40B4-BE49-F238E27FC236}">
                <a16:creationId xmlns:a16="http://schemas.microsoft.com/office/drawing/2014/main" xmlns="" id="{49D869AC-6403-343D-827F-2B8D5CC80703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0" name="Picture Placeholder 69">
            <a:extLst>
              <a:ext uri="{FF2B5EF4-FFF2-40B4-BE49-F238E27FC236}">
                <a16:creationId xmlns:a16="http://schemas.microsoft.com/office/drawing/2014/main" xmlns="" id="{9D55EEA6-FF72-5C59-0D46-1D61603DA51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xmlns="" id="{039373EF-019B-6DF4-9DAC-E097535C59B0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2" name="Picture Placeholder 71">
            <a:extLst>
              <a:ext uri="{FF2B5EF4-FFF2-40B4-BE49-F238E27FC236}">
                <a16:creationId xmlns:a16="http://schemas.microsoft.com/office/drawing/2014/main" xmlns="" id="{B6A13A71-F535-A98D-9949-02174ED1EE4D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073480D1-0598-16A0-CED5-9571213DFB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0781" y="7741150"/>
            <a:ext cx="2699883" cy="3208707"/>
          </a:xfrm>
          <a:prstGeom prst="rect">
            <a:avLst/>
          </a:prstGeom>
        </p:spPr>
      </p:pic>
      <p:sp>
        <p:nvSpPr>
          <p:cNvPr id="49" name="Freeform 24">
            <a:extLst>
              <a:ext uri="{FF2B5EF4-FFF2-40B4-BE49-F238E27FC236}">
                <a16:creationId xmlns:a16="http://schemas.microsoft.com/office/drawing/2014/main" xmlns="" id="{6C327D9B-EE08-0ECC-EF74-EF99AF6469A8}"/>
              </a:ext>
            </a:extLst>
          </p:cNvPr>
          <p:cNvSpPr/>
          <p:nvPr/>
        </p:nvSpPr>
        <p:spPr>
          <a:xfrm>
            <a:off x="1862041" y="1893329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rgbClr val="437947"/>
              </a:gs>
              <a:gs pos="83000">
                <a:srgbClr val="437947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srgbClr val="00B0F0"/>
              </a:solidFill>
            </a:endParaRPr>
          </a:p>
        </p:txBody>
      </p:sp>
      <p:sp>
        <p:nvSpPr>
          <p:cNvPr id="50" name="TextBox 27">
            <a:extLst>
              <a:ext uri="{FF2B5EF4-FFF2-40B4-BE49-F238E27FC236}">
                <a16:creationId xmlns:a16="http://schemas.microsoft.com/office/drawing/2014/main" xmlns="" id="{77E7526B-CE59-2218-E412-2FFB5E52DF91}"/>
              </a:ext>
            </a:extLst>
          </p:cNvPr>
          <p:cNvSpPr txBox="1"/>
          <p:nvPr/>
        </p:nvSpPr>
        <p:spPr>
          <a:xfrm>
            <a:off x="3489239" y="1842305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1" name="TextBox 38">
            <a:extLst>
              <a:ext uri="{FF2B5EF4-FFF2-40B4-BE49-F238E27FC236}">
                <a16:creationId xmlns:a16="http://schemas.microsoft.com/office/drawing/2014/main" xmlns="" id="{20CF477C-4C7A-8223-D72D-A3342556B619}"/>
              </a:ext>
            </a:extLst>
          </p:cNvPr>
          <p:cNvSpPr txBox="1"/>
          <p:nvPr/>
        </p:nvSpPr>
        <p:spPr>
          <a:xfrm>
            <a:off x="1811859" y="39959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2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2077106" y="983684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3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027022" y="2792053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4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680020" y="3673650"/>
            <a:ext cx="68109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dirty="0" smtClean="0"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dirty="0" smtClean="0"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5" name="รูปภาพ 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336" y="399593"/>
            <a:ext cx="1071051" cy="1030480"/>
          </a:xfrm>
          <a:prstGeom prst="rect">
            <a:avLst/>
          </a:prstGeom>
        </p:spPr>
      </p:pic>
      <p:sp>
        <p:nvSpPr>
          <p:cNvPr id="56" name="สี่เหลี่ยมผืนผ้า 55"/>
          <p:cNvSpPr/>
          <p:nvPr/>
        </p:nvSpPr>
        <p:spPr>
          <a:xfrm>
            <a:off x="3000558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7" name="สี่เหลี่ยมผืนผ้า 56"/>
          <p:cNvSpPr/>
          <p:nvPr/>
        </p:nvSpPr>
        <p:spPr>
          <a:xfrm>
            <a:off x="622273" y="10012467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8" name="สี่เหลี่ยมผืนผ้า 57"/>
          <p:cNvSpPr/>
          <p:nvPr/>
        </p:nvSpPr>
        <p:spPr>
          <a:xfrm>
            <a:off x="596013" y="10266041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3339889" y="10265030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60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96" y="136405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530257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CA9FD250-E13B-3DCB-5E62-2593DB853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>
            <a:extLst>
              <a:ext uri="{FF2B5EF4-FFF2-40B4-BE49-F238E27FC236}">
                <a16:creationId xmlns:a16="http://schemas.microsoft.com/office/drawing/2014/main" xmlns="" id="{F61F6C82-6A22-C9E1-FBAC-488C376E938D}"/>
              </a:ext>
            </a:extLst>
          </p:cNvPr>
          <p:cNvSpPr/>
          <p:nvPr/>
        </p:nvSpPr>
        <p:spPr>
          <a:xfrm>
            <a:off x="1269" y="1207996"/>
            <a:ext cx="7563486" cy="9486147"/>
          </a:xfrm>
          <a:custGeom>
            <a:avLst/>
            <a:gdLst>
              <a:gd name="connsiteX0" fmla="*/ 7562216 w 7563486"/>
              <a:gd name="connsiteY0" fmla="*/ 2855498 h 9486147"/>
              <a:gd name="connsiteX1" fmla="*/ 7344955 w 7563486"/>
              <a:gd name="connsiteY1" fmla="*/ 2287701 h 9486147"/>
              <a:gd name="connsiteX2" fmla="*/ 6165900 w 7563486"/>
              <a:gd name="connsiteY2" fmla="*/ 1580178 h 9486147"/>
              <a:gd name="connsiteX3" fmla="*/ 4805158 w 7563486"/>
              <a:gd name="connsiteY3" fmla="*/ 1613204 h 9486147"/>
              <a:gd name="connsiteX4" fmla="*/ 477721 w 7563486"/>
              <a:gd name="connsiteY4" fmla="*/ 561446 h 9486147"/>
              <a:gd name="connsiteX5" fmla="*/ 0 w 7563486"/>
              <a:gd name="connsiteY5" fmla="*/ 0 h 9486147"/>
              <a:gd name="connsiteX6" fmla="*/ 0 w 7563486"/>
              <a:gd name="connsiteY6" fmla="*/ 9486148 h 9486147"/>
              <a:gd name="connsiteX7" fmla="*/ 7563487 w 7563486"/>
              <a:gd name="connsiteY7" fmla="*/ 9486148 h 9486147"/>
              <a:gd name="connsiteX8" fmla="*/ 7563487 w 7563486"/>
              <a:gd name="connsiteY8" fmla="*/ 2855498 h 9486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563486" h="9486147">
                <a:moveTo>
                  <a:pt x="7562216" y="2855498"/>
                </a:moveTo>
                <a:cubicBezTo>
                  <a:pt x="7562216" y="2666232"/>
                  <a:pt x="7441515" y="2440130"/>
                  <a:pt x="7344955" y="2287701"/>
                </a:cubicBezTo>
                <a:cubicBezTo>
                  <a:pt x="7083225" y="1876144"/>
                  <a:pt x="6642350" y="1646230"/>
                  <a:pt x="6165900" y="1580178"/>
                </a:cubicBezTo>
                <a:cubicBezTo>
                  <a:pt x="5717402" y="1517936"/>
                  <a:pt x="5253657" y="1585259"/>
                  <a:pt x="4805158" y="1613204"/>
                </a:cubicBezTo>
                <a:cubicBezTo>
                  <a:pt x="3364373" y="1704661"/>
                  <a:pt x="1621201" y="1559854"/>
                  <a:pt x="477721" y="561446"/>
                </a:cubicBezTo>
                <a:cubicBezTo>
                  <a:pt x="292223" y="398855"/>
                  <a:pt x="127053" y="212130"/>
                  <a:pt x="0" y="0"/>
                </a:cubicBezTo>
                <a:lnTo>
                  <a:pt x="0" y="9486148"/>
                </a:lnTo>
                <a:lnTo>
                  <a:pt x="7563487" y="9486148"/>
                </a:lnTo>
                <a:cubicBezTo>
                  <a:pt x="7563487" y="9486148"/>
                  <a:pt x="7563487" y="2863120"/>
                  <a:pt x="7563487" y="2855498"/>
                </a:cubicBezTo>
                <a:close/>
              </a:path>
            </a:pathLst>
          </a:custGeom>
          <a:solidFill>
            <a:srgbClr val="FFDDDD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dirty="0">
              <a:solidFill>
                <a:prstClr val="black"/>
              </a:solidFill>
            </a:endParaRPr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AD2C7FB8-F6FF-E2D7-2C97-3AE1D7ABDC5F}"/>
              </a:ext>
            </a:extLst>
          </p:cNvPr>
          <p:cNvSpPr/>
          <p:nvPr/>
        </p:nvSpPr>
        <p:spPr>
          <a:xfrm>
            <a:off x="0" y="6413438"/>
            <a:ext cx="6811330" cy="4280706"/>
          </a:xfrm>
          <a:custGeom>
            <a:avLst/>
            <a:gdLst>
              <a:gd name="connsiteX0" fmla="*/ 0 w 6811330"/>
              <a:gd name="connsiteY0" fmla="*/ 0 h 4280706"/>
              <a:gd name="connsiteX1" fmla="*/ 6811331 w 6811330"/>
              <a:gd name="connsiteY1" fmla="*/ 4280707 h 4280706"/>
              <a:gd name="connsiteX2" fmla="*/ 0 w 6811330"/>
              <a:gd name="connsiteY2" fmla="*/ 4280707 h 4280706"/>
              <a:gd name="connsiteX3" fmla="*/ 0 w 6811330"/>
              <a:gd name="connsiteY3" fmla="*/ 0 h 4280706"/>
              <a:gd name="connsiteX4" fmla="*/ 0 w 6811330"/>
              <a:gd name="connsiteY4" fmla="*/ 0 h 4280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11330" h="4280706">
                <a:moveTo>
                  <a:pt x="0" y="0"/>
                </a:moveTo>
                <a:cubicBezTo>
                  <a:pt x="665760" y="3485537"/>
                  <a:pt x="5896547" y="2219108"/>
                  <a:pt x="6811331" y="4280707"/>
                </a:cubicBezTo>
                <a:lnTo>
                  <a:pt x="0" y="4280707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14FFBA70-B2A2-D5C1-616F-AFC70D45349B}"/>
              </a:ext>
            </a:extLst>
          </p:cNvPr>
          <p:cNvSpPr/>
          <p:nvPr/>
        </p:nvSpPr>
        <p:spPr>
          <a:xfrm>
            <a:off x="0" y="8317526"/>
            <a:ext cx="7563486" cy="2376618"/>
          </a:xfrm>
          <a:custGeom>
            <a:avLst/>
            <a:gdLst>
              <a:gd name="connsiteX0" fmla="*/ 7563487 w 7563486"/>
              <a:gd name="connsiteY0" fmla="*/ 2055247 h 2376618"/>
              <a:gd name="connsiteX1" fmla="*/ 0 w 7563486"/>
              <a:gd name="connsiteY1" fmla="*/ 0 h 2376618"/>
              <a:gd name="connsiteX2" fmla="*/ 0 w 7563486"/>
              <a:gd name="connsiteY2" fmla="*/ 2376618 h 2376618"/>
              <a:gd name="connsiteX3" fmla="*/ 7563487 w 7563486"/>
              <a:gd name="connsiteY3" fmla="*/ 2376618 h 2376618"/>
              <a:gd name="connsiteX4" fmla="*/ 7563487 w 7563486"/>
              <a:gd name="connsiteY4" fmla="*/ 2055247 h 2376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486" h="2376618">
                <a:moveTo>
                  <a:pt x="7563487" y="2055247"/>
                </a:moveTo>
                <a:cubicBezTo>
                  <a:pt x="5401039" y="731658"/>
                  <a:pt x="1409022" y="2194973"/>
                  <a:pt x="0" y="0"/>
                </a:cubicBezTo>
                <a:lnTo>
                  <a:pt x="0" y="2376618"/>
                </a:lnTo>
                <a:lnTo>
                  <a:pt x="7563487" y="2376618"/>
                </a:lnTo>
                <a:lnTo>
                  <a:pt x="7563487" y="2055247"/>
                </a:lnTo>
                <a:close/>
              </a:path>
            </a:pathLst>
          </a:custGeom>
          <a:solidFill>
            <a:srgbClr val="FEBDBC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E4007696-0F5C-BCAC-42F7-BF41429C32C4}"/>
              </a:ext>
            </a:extLst>
          </p:cNvPr>
          <p:cNvSpPr/>
          <p:nvPr/>
        </p:nvSpPr>
        <p:spPr>
          <a:xfrm>
            <a:off x="3685818" y="0"/>
            <a:ext cx="3877668" cy="1661473"/>
          </a:xfrm>
          <a:custGeom>
            <a:avLst/>
            <a:gdLst>
              <a:gd name="connsiteX0" fmla="*/ 3877668 w 3877668"/>
              <a:gd name="connsiteY0" fmla="*/ 1661473 h 1661473"/>
              <a:gd name="connsiteX1" fmla="*/ 0 w 3877668"/>
              <a:gd name="connsiteY1" fmla="*/ 0 h 1661473"/>
              <a:gd name="connsiteX2" fmla="*/ 3876398 w 3877668"/>
              <a:gd name="connsiteY2" fmla="*/ 0 h 1661473"/>
              <a:gd name="connsiteX3" fmla="*/ 3876398 w 3877668"/>
              <a:gd name="connsiteY3" fmla="*/ 1661473 h 16614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7668" h="1661473">
                <a:moveTo>
                  <a:pt x="3877668" y="1661473"/>
                </a:moveTo>
                <a:cubicBezTo>
                  <a:pt x="3007353" y="125754"/>
                  <a:pt x="1292133" y="1073352"/>
                  <a:pt x="0" y="0"/>
                </a:cubicBezTo>
                <a:lnTo>
                  <a:pt x="3876398" y="0"/>
                </a:lnTo>
                <a:lnTo>
                  <a:pt x="3876398" y="1661473"/>
                </a:lnTo>
                <a:close/>
              </a:path>
            </a:pathLst>
          </a:custGeom>
          <a:solidFill>
            <a:srgbClr val="FEBDBC">
              <a:alpha val="52105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6C1B1774-77AD-177E-D1A4-0F92100337DE}"/>
              </a:ext>
            </a:extLst>
          </p:cNvPr>
          <p:cNvSpPr/>
          <p:nvPr/>
        </p:nvSpPr>
        <p:spPr>
          <a:xfrm>
            <a:off x="4859792" y="0"/>
            <a:ext cx="2699883" cy="1503963"/>
          </a:xfrm>
          <a:custGeom>
            <a:avLst/>
            <a:gdLst>
              <a:gd name="connsiteX0" fmla="*/ 2699884 w 2699883"/>
              <a:gd name="connsiteY0" fmla="*/ 1503963 h 1503963"/>
              <a:gd name="connsiteX1" fmla="*/ 0 w 2699883"/>
              <a:gd name="connsiteY1" fmla="*/ 0 h 1503963"/>
              <a:gd name="connsiteX2" fmla="*/ 2699884 w 2699883"/>
              <a:gd name="connsiteY2" fmla="*/ 0 h 1503963"/>
              <a:gd name="connsiteX3" fmla="*/ 2699884 w 2699883"/>
              <a:gd name="connsiteY3" fmla="*/ 1503963 h 1503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9883" h="1503963">
                <a:moveTo>
                  <a:pt x="2699884" y="1503963"/>
                </a:moveTo>
                <a:cubicBezTo>
                  <a:pt x="2266632" y="76214"/>
                  <a:pt x="602233" y="721496"/>
                  <a:pt x="0" y="0"/>
                </a:cubicBezTo>
                <a:lnTo>
                  <a:pt x="2699884" y="0"/>
                </a:lnTo>
                <a:lnTo>
                  <a:pt x="2699884" y="1503963"/>
                </a:lnTo>
                <a:close/>
              </a:path>
            </a:pathLst>
          </a:custGeom>
          <a:solidFill>
            <a:srgbClr val="FEBDBC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C034C4E1-3F5C-3874-C1B2-E924B3DCA0C0}"/>
              </a:ext>
            </a:extLst>
          </p:cNvPr>
          <p:cNvSpPr txBox="1"/>
          <p:nvPr/>
        </p:nvSpPr>
        <p:spPr>
          <a:xfrm>
            <a:off x="1759385" y="1842305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xmlns="" id="{EEF7AD28-2D8F-5336-2989-6999C48DB8C2}"/>
              </a:ext>
            </a:extLst>
          </p:cNvPr>
          <p:cNvCxnSpPr>
            <a:cxnSpLocks/>
          </p:cNvCxnSpPr>
          <p:nvPr/>
        </p:nvCxnSpPr>
        <p:spPr>
          <a:xfrm>
            <a:off x="3367204" y="1968311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Picture 29">
            <a:extLst>
              <a:ext uri="{FF2B5EF4-FFF2-40B4-BE49-F238E27FC236}">
                <a16:creationId xmlns:a16="http://schemas.microsoft.com/office/drawing/2014/main" xmlns="" id="{D57CC39E-DF6A-0863-CA4A-413A4FE0E55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909" y="1968311"/>
            <a:ext cx="1323897" cy="1848891"/>
          </a:xfrm>
          <a:prstGeom prst="rect">
            <a:avLst/>
          </a:prstGeom>
        </p:spPr>
      </p:pic>
      <p:sp>
        <p:nvSpPr>
          <p:cNvPr id="67" name="Picture Placeholder 66">
            <a:extLst>
              <a:ext uri="{FF2B5EF4-FFF2-40B4-BE49-F238E27FC236}">
                <a16:creationId xmlns:a16="http://schemas.microsoft.com/office/drawing/2014/main" xmlns="" id="{919BA118-20C0-FDF5-28E2-1E6646352A51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6" name="Picture Placeholder 65">
            <a:extLst>
              <a:ext uri="{FF2B5EF4-FFF2-40B4-BE49-F238E27FC236}">
                <a16:creationId xmlns:a16="http://schemas.microsoft.com/office/drawing/2014/main" xmlns="" id="{AF95831D-DA29-C6B6-B740-93B3D3170F7A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xmlns="" id="{82FB981B-D319-DB89-640A-3E859267573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8" name="Picture Placeholder 67">
            <a:extLst>
              <a:ext uri="{FF2B5EF4-FFF2-40B4-BE49-F238E27FC236}">
                <a16:creationId xmlns:a16="http://schemas.microsoft.com/office/drawing/2014/main" xmlns="" id="{A0B1EECA-D886-1185-AB8E-6A5D33967AC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9" name="Picture Placeholder 68">
            <a:extLst>
              <a:ext uri="{FF2B5EF4-FFF2-40B4-BE49-F238E27FC236}">
                <a16:creationId xmlns:a16="http://schemas.microsoft.com/office/drawing/2014/main" xmlns="" id="{CFECD9C7-00C7-D5E5-1BD6-DA371F765BF4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0" name="Picture Placeholder 69">
            <a:extLst>
              <a:ext uri="{FF2B5EF4-FFF2-40B4-BE49-F238E27FC236}">
                <a16:creationId xmlns:a16="http://schemas.microsoft.com/office/drawing/2014/main" xmlns="" id="{6CA728A3-47E7-178E-30C9-6BE4C9EA39E0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xmlns="" id="{35AC55EE-700D-BECF-B9E8-84AE2975A041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2" name="Picture Placeholder 71">
            <a:extLst>
              <a:ext uri="{FF2B5EF4-FFF2-40B4-BE49-F238E27FC236}">
                <a16:creationId xmlns:a16="http://schemas.microsoft.com/office/drawing/2014/main" xmlns="" id="{33E5C4F6-2E15-E664-168B-E9804D2464DB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E9D5DFDA-ECED-3C77-D4B1-71231F4DF52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9554" y="7778532"/>
            <a:ext cx="2699883" cy="3208707"/>
          </a:xfrm>
          <a:prstGeom prst="rect">
            <a:avLst/>
          </a:prstGeom>
        </p:spPr>
      </p:pic>
      <p:sp>
        <p:nvSpPr>
          <p:cNvPr id="49" name="Freeform 24">
            <a:extLst>
              <a:ext uri="{FF2B5EF4-FFF2-40B4-BE49-F238E27FC236}">
                <a16:creationId xmlns:a16="http://schemas.microsoft.com/office/drawing/2014/main" xmlns="" id="{6C327D9B-EE08-0ECC-EF74-EF99AF6469A8}"/>
              </a:ext>
            </a:extLst>
          </p:cNvPr>
          <p:cNvSpPr/>
          <p:nvPr/>
        </p:nvSpPr>
        <p:spPr>
          <a:xfrm>
            <a:off x="1862041" y="1893329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rgbClr val="437947"/>
              </a:gs>
              <a:gs pos="83000">
                <a:srgbClr val="437947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srgbClr val="00B0F0"/>
              </a:solidFill>
            </a:endParaRPr>
          </a:p>
        </p:txBody>
      </p:sp>
      <p:sp>
        <p:nvSpPr>
          <p:cNvPr id="50" name="TextBox 27">
            <a:extLst>
              <a:ext uri="{FF2B5EF4-FFF2-40B4-BE49-F238E27FC236}">
                <a16:creationId xmlns:a16="http://schemas.microsoft.com/office/drawing/2014/main" xmlns="" id="{77E7526B-CE59-2218-E412-2FFB5E52DF91}"/>
              </a:ext>
            </a:extLst>
          </p:cNvPr>
          <p:cNvSpPr txBox="1"/>
          <p:nvPr/>
        </p:nvSpPr>
        <p:spPr>
          <a:xfrm>
            <a:off x="3489239" y="1842305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1" name="TextBox 38">
            <a:extLst>
              <a:ext uri="{FF2B5EF4-FFF2-40B4-BE49-F238E27FC236}">
                <a16:creationId xmlns:a16="http://schemas.microsoft.com/office/drawing/2014/main" xmlns="" id="{20CF477C-4C7A-8223-D72D-A3342556B619}"/>
              </a:ext>
            </a:extLst>
          </p:cNvPr>
          <p:cNvSpPr txBox="1"/>
          <p:nvPr/>
        </p:nvSpPr>
        <p:spPr>
          <a:xfrm>
            <a:off x="1811859" y="39959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2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2077106" y="983684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3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027022" y="2792053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4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680020" y="3673650"/>
            <a:ext cx="681094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dirty="0" smtClean="0"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dirty="0" smtClean="0"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dirty="0"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dirty="0"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5" name="รูปภาพ 5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336" y="399593"/>
            <a:ext cx="1071051" cy="1030480"/>
          </a:xfrm>
          <a:prstGeom prst="rect">
            <a:avLst/>
          </a:prstGeom>
        </p:spPr>
      </p:pic>
      <p:sp>
        <p:nvSpPr>
          <p:cNvPr id="56" name="สี่เหลี่ยมผืนผ้า 55"/>
          <p:cNvSpPr/>
          <p:nvPr/>
        </p:nvSpPr>
        <p:spPr>
          <a:xfrm>
            <a:off x="3000558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7" name="สี่เหลี่ยมผืนผ้า 56"/>
          <p:cNvSpPr/>
          <p:nvPr/>
        </p:nvSpPr>
        <p:spPr>
          <a:xfrm>
            <a:off x="119830" y="9992818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8" name="สี่เหลี่ยมผืนผ้า 57"/>
          <p:cNvSpPr/>
          <p:nvPr/>
        </p:nvSpPr>
        <p:spPr>
          <a:xfrm>
            <a:off x="89642" y="10311985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2337321" y="10315337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60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996" y="136405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860594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93529B36-DD6A-839C-1836-AEC03760293D}"/>
              </a:ext>
            </a:extLst>
          </p:cNvPr>
          <p:cNvSpPr/>
          <p:nvPr/>
        </p:nvSpPr>
        <p:spPr>
          <a:xfrm>
            <a:off x="-1" y="6413437"/>
            <a:ext cx="6810949" cy="4280579"/>
          </a:xfrm>
          <a:custGeom>
            <a:avLst/>
            <a:gdLst>
              <a:gd name="connsiteX0" fmla="*/ 0 w 6810949"/>
              <a:gd name="connsiteY0" fmla="*/ 0 h 4280579"/>
              <a:gd name="connsiteX1" fmla="*/ 6810950 w 6810949"/>
              <a:gd name="connsiteY1" fmla="*/ 4280580 h 4280579"/>
              <a:gd name="connsiteX2" fmla="*/ 0 w 6810949"/>
              <a:gd name="connsiteY2" fmla="*/ 4280580 h 4280579"/>
              <a:gd name="connsiteX3" fmla="*/ 0 w 6810949"/>
              <a:gd name="connsiteY3" fmla="*/ 0 h 4280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10949" h="4280579">
                <a:moveTo>
                  <a:pt x="0" y="0"/>
                </a:moveTo>
                <a:cubicBezTo>
                  <a:pt x="665760" y="3486172"/>
                  <a:pt x="5896166" y="2219617"/>
                  <a:pt x="6810950" y="4280580"/>
                </a:cubicBezTo>
                <a:lnTo>
                  <a:pt x="0" y="4280580"/>
                </a:lnTo>
                <a:lnTo>
                  <a:pt x="0" y="0"/>
                </a:lnTo>
                <a:close/>
              </a:path>
            </a:pathLst>
          </a:custGeom>
          <a:solidFill>
            <a:srgbClr val="BEECFF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1DC51E08-9F0C-8CCF-9B3A-6D4B5EE4427E}"/>
              </a:ext>
            </a:extLst>
          </p:cNvPr>
          <p:cNvSpPr/>
          <p:nvPr/>
        </p:nvSpPr>
        <p:spPr>
          <a:xfrm>
            <a:off x="-8690" y="8327342"/>
            <a:ext cx="7563232" cy="2376109"/>
          </a:xfrm>
          <a:custGeom>
            <a:avLst/>
            <a:gdLst>
              <a:gd name="connsiteX0" fmla="*/ 7563233 w 7563232"/>
              <a:gd name="connsiteY0" fmla="*/ 2055120 h 2376109"/>
              <a:gd name="connsiteX1" fmla="*/ 0 w 7563232"/>
              <a:gd name="connsiteY1" fmla="*/ 0 h 2376109"/>
              <a:gd name="connsiteX2" fmla="*/ 0 w 7563232"/>
              <a:gd name="connsiteY2" fmla="*/ 2376110 h 2376109"/>
              <a:gd name="connsiteX3" fmla="*/ 7563233 w 7563232"/>
              <a:gd name="connsiteY3" fmla="*/ 2376110 h 2376109"/>
              <a:gd name="connsiteX4" fmla="*/ 7563233 w 7563232"/>
              <a:gd name="connsiteY4" fmla="*/ 2055120 h 2376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2376109">
                <a:moveTo>
                  <a:pt x="7563233" y="2055120"/>
                </a:moveTo>
                <a:cubicBezTo>
                  <a:pt x="5401166" y="731658"/>
                  <a:pt x="1408387" y="2194973"/>
                  <a:pt x="0" y="0"/>
                </a:cubicBezTo>
                <a:lnTo>
                  <a:pt x="0" y="2376110"/>
                </a:lnTo>
                <a:lnTo>
                  <a:pt x="7563233" y="2376110"/>
                </a:lnTo>
                <a:lnTo>
                  <a:pt x="7563233" y="2055120"/>
                </a:lnTo>
                <a:close/>
              </a:path>
            </a:pathLst>
          </a:custGeom>
          <a:solidFill>
            <a:srgbClr val="6CB2D5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17C6ED63-FA58-F2BD-6A9B-535890D40D61}"/>
              </a:ext>
            </a:extLst>
          </p:cNvPr>
          <p:cNvSpPr/>
          <p:nvPr/>
        </p:nvSpPr>
        <p:spPr>
          <a:xfrm>
            <a:off x="213702" y="2873535"/>
            <a:ext cx="7135316" cy="5627287"/>
          </a:xfrm>
          <a:custGeom>
            <a:avLst/>
            <a:gdLst>
              <a:gd name="connsiteX0" fmla="*/ 6680212 w 7135316"/>
              <a:gd name="connsiteY0" fmla="*/ 0 h 5627287"/>
              <a:gd name="connsiteX1" fmla="*/ 7135317 w 7135316"/>
              <a:gd name="connsiteY1" fmla="*/ 455000 h 5627287"/>
              <a:gd name="connsiteX2" fmla="*/ 7135317 w 7135316"/>
              <a:gd name="connsiteY2" fmla="*/ 5172288 h 5627287"/>
              <a:gd name="connsiteX3" fmla="*/ 6680212 w 7135316"/>
              <a:gd name="connsiteY3" fmla="*/ 5627288 h 5627287"/>
              <a:gd name="connsiteX4" fmla="*/ 455105 w 7135316"/>
              <a:gd name="connsiteY4" fmla="*/ 5627288 h 5627287"/>
              <a:gd name="connsiteX5" fmla="*/ 0 w 7135316"/>
              <a:gd name="connsiteY5" fmla="*/ 5172288 h 5627287"/>
              <a:gd name="connsiteX6" fmla="*/ 0 w 7135316"/>
              <a:gd name="connsiteY6" fmla="*/ 455000 h 5627287"/>
              <a:gd name="connsiteX7" fmla="*/ 455105 w 7135316"/>
              <a:gd name="connsiteY7" fmla="*/ 0 h 5627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35316" h="5627287">
                <a:moveTo>
                  <a:pt x="6680212" y="0"/>
                </a:moveTo>
                <a:cubicBezTo>
                  <a:pt x="6931559" y="0"/>
                  <a:pt x="7135317" y="203710"/>
                  <a:pt x="7135317" y="455000"/>
                </a:cubicBezTo>
                <a:lnTo>
                  <a:pt x="7135317" y="5172288"/>
                </a:lnTo>
                <a:cubicBezTo>
                  <a:pt x="7135317" y="5423578"/>
                  <a:pt x="6931559" y="5627288"/>
                  <a:pt x="6680212" y="5627288"/>
                </a:cubicBezTo>
                <a:lnTo>
                  <a:pt x="455105" y="5627288"/>
                </a:lnTo>
                <a:cubicBezTo>
                  <a:pt x="203757" y="5627288"/>
                  <a:pt x="0" y="5423578"/>
                  <a:pt x="0" y="5172288"/>
                </a:cubicBezTo>
                <a:lnTo>
                  <a:pt x="0" y="455000"/>
                </a:lnTo>
                <a:cubicBezTo>
                  <a:pt x="0" y="203711"/>
                  <a:pt x="203757" y="0"/>
                  <a:pt x="455105" y="0"/>
                </a:cubicBezTo>
                <a:close/>
              </a:path>
            </a:pathLst>
          </a:custGeom>
          <a:solidFill>
            <a:srgbClr val="3599C8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88B4D999-A276-4A6E-72EF-C5E6FE25C39D}"/>
              </a:ext>
            </a:extLst>
          </p:cNvPr>
          <p:cNvSpPr/>
          <p:nvPr/>
        </p:nvSpPr>
        <p:spPr>
          <a:xfrm>
            <a:off x="213702" y="549378"/>
            <a:ext cx="1646611" cy="2130318"/>
          </a:xfrm>
          <a:custGeom>
            <a:avLst/>
            <a:gdLst>
              <a:gd name="connsiteX0" fmla="*/ 0 w 1646611"/>
              <a:gd name="connsiteY0" fmla="*/ 0 h 2130318"/>
              <a:gd name="connsiteX1" fmla="*/ 1285653 w 1646611"/>
              <a:gd name="connsiteY1" fmla="*/ 0 h 2130318"/>
              <a:gd name="connsiteX2" fmla="*/ 1646612 w 1646611"/>
              <a:gd name="connsiteY2" fmla="*/ 360875 h 2130318"/>
              <a:gd name="connsiteX3" fmla="*/ 1646612 w 1646611"/>
              <a:gd name="connsiteY3" fmla="*/ 2130319 h 2130318"/>
              <a:gd name="connsiteX4" fmla="*/ 360959 w 1646611"/>
              <a:gd name="connsiteY4" fmla="*/ 2130319 h 2130318"/>
              <a:gd name="connsiteX5" fmla="*/ 0 w 1646611"/>
              <a:gd name="connsiteY5" fmla="*/ 1769443 h 2130318"/>
              <a:gd name="connsiteX6" fmla="*/ 0 w 1646611"/>
              <a:gd name="connsiteY6" fmla="*/ 0 h 2130318"/>
              <a:gd name="connsiteX7" fmla="*/ 0 w 1646611"/>
              <a:gd name="connsiteY7" fmla="*/ 0 h 213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46611" h="2130318">
                <a:moveTo>
                  <a:pt x="0" y="0"/>
                </a:moveTo>
                <a:lnTo>
                  <a:pt x="1285653" y="0"/>
                </a:lnTo>
                <a:cubicBezTo>
                  <a:pt x="1484873" y="0"/>
                  <a:pt x="1646612" y="161701"/>
                  <a:pt x="1646612" y="360875"/>
                </a:cubicBezTo>
                <a:lnTo>
                  <a:pt x="1646612" y="2130319"/>
                </a:lnTo>
                <a:lnTo>
                  <a:pt x="360959" y="2130319"/>
                </a:lnTo>
                <a:cubicBezTo>
                  <a:pt x="161739" y="2130319"/>
                  <a:pt x="0" y="1968617"/>
                  <a:pt x="0" y="1769443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3599C8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84008549-FA09-32C2-6810-C9D7A6D6C961}"/>
              </a:ext>
            </a:extLst>
          </p:cNvPr>
          <p:cNvSpPr/>
          <p:nvPr/>
        </p:nvSpPr>
        <p:spPr>
          <a:xfrm>
            <a:off x="3686325" y="0"/>
            <a:ext cx="3876906" cy="1661218"/>
          </a:xfrm>
          <a:custGeom>
            <a:avLst/>
            <a:gdLst>
              <a:gd name="connsiteX0" fmla="*/ 3876907 w 3876906"/>
              <a:gd name="connsiteY0" fmla="*/ 1661219 h 1661218"/>
              <a:gd name="connsiteX1" fmla="*/ 0 w 3876906"/>
              <a:gd name="connsiteY1" fmla="*/ 0 h 1661218"/>
              <a:gd name="connsiteX2" fmla="*/ 3876907 w 3876906"/>
              <a:gd name="connsiteY2" fmla="*/ 0 h 1661218"/>
              <a:gd name="connsiteX3" fmla="*/ 3876907 w 3876906"/>
              <a:gd name="connsiteY3" fmla="*/ 1661219 h 1661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6906" h="1661218">
                <a:moveTo>
                  <a:pt x="3876907" y="1661219"/>
                </a:moveTo>
                <a:cubicBezTo>
                  <a:pt x="3006210" y="126262"/>
                  <a:pt x="1291370" y="1073098"/>
                  <a:pt x="0" y="0"/>
                </a:cubicBezTo>
                <a:lnTo>
                  <a:pt x="3876907" y="0"/>
                </a:lnTo>
                <a:lnTo>
                  <a:pt x="3876907" y="1661219"/>
                </a:lnTo>
                <a:close/>
              </a:path>
            </a:pathLst>
          </a:custGeom>
          <a:solidFill>
            <a:srgbClr val="BEECFF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AA5214AB-0080-2BB3-524A-0A35AC1257BD}"/>
              </a:ext>
            </a:extLst>
          </p:cNvPr>
          <p:cNvSpPr/>
          <p:nvPr/>
        </p:nvSpPr>
        <p:spPr>
          <a:xfrm>
            <a:off x="4862966" y="0"/>
            <a:ext cx="2700265" cy="1503455"/>
          </a:xfrm>
          <a:custGeom>
            <a:avLst/>
            <a:gdLst>
              <a:gd name="connsiteX0" fmla="*/ 2700266 w 2700265"/>
              <a:gd name="connsiteY0" fmla="*/ 1503455 h 1503455"/>
              <a:gd name="connsiteX1" fmla="*/ 0 w 2700265"/>
              <a:gd name="connsiteY1" fmla="*/ 0 h 1503455"/>
              <a:gd name="connsiteX2" fmla="*/ 2700266 w 2700265"/>
              <a:gd name="connsiteY2" fmla="*/ 0 h 1503455"/>
              <a:gd name="connsiteX3" fmla="*/ 2700266 w 2700265"/>
              <a:gd name="connsiteY3" fmla="*/ 1503455 h 15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0265" h="1503455">
                <a:moveTo>
                  <a:pt x="2700266" y="1503455"/>
                </a:moveTo>
                <a:cubicBezTo>
                  <a:pt x="2267140" y="75960"/>
                  <a:pt x="602614" y="721623"/>
                  <a:pt x="0" y="0"/>
                </a:cubicBezTo>
                <a:lnTo>
                  <a:pt x="2700266" y="0"/>
                </a:lnTo>
                <a:lnTo>
                  <a:pt x="2700266" y="1503455"/>
                </a:lnTo>
                <a:close/>
              </a:path>
            </a:pathLst>
          </a:custGeom>
          <a:solidFill>
            <a:srgbClr val="6CB2D5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9431451E-7EB6-5D52-D5A2-FC5163109076}"/>
              </a:ext>
            </a:extLst>
          </p:cNvPr>
          <p:cNvSpPr txBox="1"/>
          <p:nvPr/>
        </p:nvSpPr>
        <p:spPr>
          <a:xfrm>
            <a:off x="2033070" y="41532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2004239" y="1016248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xmlns="" id="{6875F396-C95A-2116-B9ED-3D30829B46AB}"/>
              </a:ext>
            </a:extLst>
          </p:cNvPr>
          <p:cNvSpPr/>
          <p:nvPr/>
        </p:nvSpPr>
        <p:spPr>
          <a:xfrm>
            <a:off x="208952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6000">
                <a:srgbClr val="3599C8"/>
              </a:gs>
              <a:gs pos="83000">
                <a:srgbClr val="3599C8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38AF67C4-D810-ED1F-59A1-6604BF957FAA}"/>
              </a:ext>
            </a:extLst>
          </p:cNvPr>
          <p:cNvSpPr txBox="1"/>
          <p:nvPr/>
        </p:nvSpPr>
        <p:spPr>
          <a:xfrm>
            <a:off x="210890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B71A8453-048A-3E5F-E8C5-E044C6379CE9}"/>
              </a:ext>
            </a:extLst>
          </p:cNvPr>
          <p:cNvCxnSpPr>
            <a:cxnSpLocks/>
          </p:cNvCxnSpPr>
          <p:nvPr/>
        </p:nvCxnSpPr>
        <p:spPr>
          <a:xfrm>
            <a:off x="371672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8EF7B10B-4C2E-9EF7-9CB2-F65A9ABBD663}"/>
              </a:ext>
            </a:extLst>
          </p:cNvPr>
          <p:cNvSpPr txBox="1"/>
          <p:nvPr/>
        </p:nvSpPr>
        <p:spPr>
          <a:xfrm>
            <a:off x="3716724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318317" y="3009360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586410" y="3788236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xmlns="" id="{6AC5EC08-5111-C140-4AA4-B6016D0B8F32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xmlns="" id="{9ADF0D91-5C99-2665-74B4-3B6DE872BAD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xmlns="" id="{2633E34C-E497-EC2C-03C9-310BF47DE230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xmlns="" id="{F6E54B25-5930-9314-C3AE-092E2445EF69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xmlns="" id="{333AB0A5-2B8D-5841-CE3D-899D38A17D1E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xmlns="" id="{52165ABF-F762-D78B-AAB7-376CCA12609E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xmlns="" id="{29CC25A7-3AE9-DAB4-226E-13F03C339891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A450C2E5-AE72-B2B2-6E58-320019A672DE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997F56B6-306D-ACC7-7E06-8A43D207C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221461"/>
            <a:ext cx="838200" cy="14732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9693ADF9-4A3E-6F60-9EE4-6F44E3F48D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155" y="7930871"/>
            <a:ext cx="1485900" cy="2540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E616A619-4AE2-5AF8-30BA-798C129975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56012" y="8734951"/>
            <a:ext cx="2844800" cy="1968500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1803" y="1065927"/>
            <a:ext cx="1071051" cy="1030480"/>
          </a:xfrm>
          <a:prstGeom prst="rect">
            <a:avLst/>
          </a:prstGeom>
        </p:spPr>
      </p:pic>
      <p:sp>
        <p:nvSpPr>
          <p:cNvPr id="7" name="สี่เหลี่ยมผืนผ้า 6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2503649" y="10002634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1" name="Picture 52">
            <a:extLst>
              <a:ext uri="{FF2B5EF4-FFF2-40B4-BE49-F238E27FC236}">
                <a16:creationId xmlns:a16="http://schemas.microsoft.com/office/drawing/2014/main" xmlns="" id="{D32A800F-125E-DFF6-CEEC-9F6A2C1212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906" y="10271590"/>
            <a:ext cx="355600" cy="346670"/>
          </a:xfrm>
          <a:prstGeom prst="rect">
            <a:avLst/>
          </a:prstGeom>
        </p:spPr>
      </p:pic>
      <p:sp>
        <p:nvSpPr>
          <p:cNvPr id="11" name="สี่เหลี่ยมผืนผ้า 10"/>
          <p:cNvSpPr/>
          <p:nvPr/>
        </p:nvSpPr>
        <p:spPr>
          <a:xfrm>
            <a:off x="2464506" y="10286205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4859791" y="10255459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5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6" name="Freeform 46">
            <a:extLst>
              <a:ext uri="{FF2B5EF4-FFF2-40B4-BE49-F238E27FC236}">
                <a16:creationId xmlns:a16="http://schemas.microsoft.com/office/drawing/2014/main" xmlns="" id="{7BD81FA4-9951-ADAC-5287-FFF7846E600F}"/>
              </a:ext>
            </a:extLst>
          </p:cNvPr>
          <p:cNvSpPr/>
          <p:nvPr/>
        </p:nvSpPr>
        <p:spPr>
          <a:xfrm>
            <a:off x="4741213" y="10365959"/>
            <a:ext cx="175607" cy="203533"/>
          </a:xfrm>
          <a:custGeom>
            <a:avLst/>
            <a:gdLst>
              <a:gd name="connsiteX0" fmla="*/ 802233 w 802232"/>
              <a:gd name="connsiteY0" fmla="*/ 382124 h 794536"/>
              <a:gd name="connsiteX1" fmla="*/ 801174 w 802232"/>
              <a:gd name="connsiteY1" fmla="*/ 361562 h 794536"/>
              <a:gd name="connsiteX2" fmla="*/ 799058 w 802232"/>
              <a:gd name="connsiteY2" fmla="*/ 340999 h 794536"/>
              <a:gd name="connsiteX3" fmla="*/ 647108 w 802232"/>
              <a:gd name="connsiteY3" fmla="*/ 84575 h 794536"/>
              <a:gd name="connsiteX4" fmla="*/ 368459 w 802232"/>
              <a:gd name="connsiteY4" fmla="*/ 1721 h 794536"/>
              <a:gd name="connsiteX5" fmla="*/ 366795 w 802232"/>
              <a:gd name="connsiteY5" fmla="*/ 2023 h 794536"/>
              <a:gd name="connsiteX6" fmla="*/ 82552 w 802232"/>
              <a:gd name="connsiteY6" fmla="*/ 158811 h 794536"/>
              <a:gd name="connsiteX7" fmla="*/ 71061 w 802232"/>
              <a:gd name="connsiteY7" fmla="*/ 174384 h 794536"/>
              <a:gd name="connsiteX8" fmla="*/ 60326 w 802232"/>
              <a:gd name="connsiteY8" fmla="*/ 190562 h 794536"/>
              <a:gd name="connsiteX9" fmla="*/ 50499 w 802232"/>
              <a:gd name="connsiteY9" fmla="*/ 207193 h 794536"/>
              <a:gd name="connsiteX10" fmla="*/ 41427 w 802232"/>
              <a:gd name="connsiteY10" fmla="*/ 224278 h 794536"/>
              <a:gd name="connsiteX11" fmla="*/ 33263 w 802232"/>
              <a:gd name="connsiteY11" fmla="*/ 241817 h 794536"/>
              <a:gd name="connsiteX12" fmla="*/ 25854 w 802232"/>
              <a:gd name="connsiteY12" fmla="*/ 259808 h 794536"/>
              <a:gd name="connsiteX13" fmla="*/ 19353 w 802232"/>
              <a:gd name="connsiteY13" fmla="*/ 278103 h 794536"/>
              <a:gd name="connsiteX14" fmla="*/ 13759 w 802232"/>
              <a:gd name="connsiteY14" fmla="*/ 296699 h 794536"/>
              <a:gd name="connsiteX15" fmla="*/ 9072 w 802232"/>
              <a:gd name="connsiteY15" fmla="*/ 315448 h 794536"/>
              <a:gd name="connsiteX16" fmla="*/ 5443 w 802232"/>
              <a:gd name="connsiteY16" fmla="*/ 334498 h 794536"/>
              <a:gd name="connsiteX17" fmla="*/ 2721 w 802232"/>
              <a:gd name="connsiteY17" fmla="*/ 353700 h 794536"/>
              <a:gd name="connsiteX18" fmla="*/ 907 w 802232"/>
              <a:gd name="connsiteY18" fmla="*/ 373052 h 794536"/>
              <a:gd name="connsiteX19" fmla="*/ 0 w 802232"/>
              <a:gd name="connsiteY19" fmla="*/ 392405 h 794536"/>
              <a:gd name="connsiteX20" fmla="*/ 0 w 802232"/>
              <a:gd name="connsiteY20" fmla="*/ 411758 h 794536"/>
              <a:gd name="connsiteX21" fmla="*/ 1058 w 802232"/>
              <a:gd name="connsiteY21" fmla="*/ 431111 h 794536"/>
              <a:gd name="connsiteX22" fmla="*/ 3024 w 802232"/>
              <a:gd name="connsiteY22" fmla="*/ 450312 h 794536"/>
              <a:gd name="connsiteX23" fmla="*/ 154822 w 802232"/>
              <a:gd name="connsiteY23" fmla="*/ 713087 h 794536"/>
              <a:gd name="connsiteX24" fmla="*/ 442090 w 802232"/>
              <a:gd name="connsiteY24" fmla="*/ 794277 h 794536"/>
              <a:gd name="connsiteX25" fmla="*/ 712424 w 802232"/>
              <a:gd name="connsiteY25" fmla="*/ 650190 h 794536"/>
              <a:gd name="connsiteX26" fmla="*/ 724822 w 802232"/>
              <a:gd name="connsiteY26" fmla="*/ 633710 h 794536"/>
              <a:gd name="connsiteX27" fmla="*/ 736464 w 802232"/>
              <a:gd name="connsiteY27" fmla="*/ 616625 h 794536"/>
              <a:gd name="connsiteX28" fmla="*/ 747198 w 802232"/>
              <a:gd name="connsiteY28" fmla="*/ 599086 h 794536"/>
              <a:gd name="connsiteX29" fmla="*/ 757026 w 802232"/>
              <a:gd name="connsiteY29" fmla="*/ 580943 h 794536"/>
              <a:gd name="connsiteX30" fmla="*/ 765946 w 802232"/>
              <a:gd name="connsiteY30" fmla="*/ 562347 h 794536"/>
              <a:gd name="connsiteX31" fmla="*/ 773960 w 802232"/>
              <a:gd name="connsiteY31" fmla="*/ 543296 h 794536"/>
              <a:gd name="connsiteX32" fmla="*/ 780914 w 802232"/>
              <a:gd name="connsiteY32" fmla="*/ 523943 h 794536"/>
              <a:gd name="connsiteX33" fmla="*/ 786962 w 802232"/>
              <a:gd name="connsiteY33" fmla="*/ 504288 h 794536"/>
              <a:gd name="connsiteX34" fmla="*/ 791952 w 802232"/>
              <a:gd name="connsiteY34" fmla="*/ 484331 h 794536"/>
              <a:gd name="connsiteX35" fmla="*/ 796034 w 802232"/>
              <a:gd name="connsiteY35" fmla="*/ 464071 h 794536"/>
              <a:gd name="connsiteX36" fmla="*/ 799058 w 802232"/>
              <a:gd name="connsiteY36" fmla="*/ 443660 h 794536"/>
              <a:gd name="connsiteX37" fmla="*/ 801023 w 802232"/>
              <a:gd name="connsiteY37" fmla="*/ 423097 h 794536"/>
              <a:gd name="connsiteX38" fmla="*/ 801930 w 802232"/>
              <a:gd name="connsiteY38" fmla="*/ 402535 h 794536"/>
              <a:gd name="connsiteX39" fmla="*/ 801930 w 802232"/>
              <a:gd name="connsiteY39" fmla="*/ 381973 h 794536"/>
              <a:gd name="connsiteX40" fmla="*/ 378740 w 802232"/>
              <a:gd name="connsiteY40" fmla="*/ 469514 h 794536"/>
              <a:gd name="connsiteX41" fmla="*/ 243875 w 802232"/>
              <a:gd name="connsiteY41" fmla="*/ 469514 h 794536"/>
              <a:gd name="connsiteX42" fmla="*/ 242363 w 802232"/>
              <a:gd name="connsiteY42" fmla="*/ 322100 h 794536"/>
              <a:gd name="connsiteX43" fmla="*/ 378286 w 802232"/>
              <a:gd name="connsiteY43" fmla="*/ 322554 h 794536"/>
              <a:gd name="connsiteX44" fmla="*/ 378588 w 802232"/>
              <a:gd name="connsiteY44" fmla="*/ 469514 h 794536"/>
              <a:gd name="connsiteX45" fmla="*/ 368156 w 802232"/>
              <a:gd name="connsiteY45" fmla="*/ 92588 h 794536"/>
              <a:gd name="connsiteX46" fmla="*/ 370273 w 802232"/>
              <a:gd name="connsiteY46" fmla="*/ 274776 h 794536"/>
              <a:gd name="connsiteX47" fmla="*/ 245387 w 802232"/>
              <a:gd name="connsiteY47" fmla="*/ 274776 h 794536"/>
              <a:gd name="connsiteX48" fmla="*/ 242514 w 802232"/>
              <a:gd name="connsiteY48" fmla="*/ 269787 h 794536"/>
              <a:gd name="connsiteX49" fmla="*/ 247806 w 802232"/>
              <a:gd name="connsiteY49" fmla="*/ 244084 h 794536"/>
              <a:gd name="connsiteX50" fmla="*/ 368307 w 802232"/>
              <a:gd name="connsiteY50" fmla="*/ 92588 h 794536"/>
              <a:gd name="connsiteX51" fmla="*/ 102509 w 802232"/>
              <a:gd name="connsiteY51" fmla="*/ 229872 h 794536"/>
              <a:gd name="connsiteX52" fmla="*/ 110674 w 802232"/>
              <a:gd name="connsiteY52" fmla="*/ 216870 h 794536"/>
              <a:gd name="connsiteX53" fmla="*/ 119443 w 802232"/>
              <a:gd name="connsiteY53" fmla="*/ 204320 h 794536"/>
              <a:gd name="connsiteX54" fmla="*/ 128817 w 802232"/>
              <a:gd name="connsiteY54" fmla="*/ 192225 h 794536"/>
              <a:gd name="connsiteX55" fmla="*/ 138644 w 802232"/>
              <a:gd name="connsiteY55" fmla="*/ 180583 h 794536"/>
              <a:gd name="connsiteX56" fmla="*/ 149077 w 802232"/>
              <a:gd name="connsiteY56" fmla="*/ 169395 h 794536"/>
              <a:gd name="connsiteX57" fmla="*/ 160114 w 802232"/>
              <a:gd name="connsiteY57" fmla="*/ 158811 h 794536"/>
              <a:gd name="connsiteX58" fmla="*/ 171605 w 802232"/>
              <a:gd name="connsiteY58" fmla="*/ 148681 h 794536"/>
              <a:gd name="connsiteX59" fmla="*/ 183549 w 802232"/>
              <a:gd name="connsiteY59" fmla="*/ 139156 h 794536"/>
              <a:gd name="connsiteX60" fmla="*/ 195947 w 802232"/>
              <a:gd name="connsiteY60" fmla="*/ 130236 h 794536"/>
              <a:gd name="connsiteX61" fmla="*/ 208798 w 802232"/>
              <a:gd name="connsiteY61" fmla="*/ 121920 h 794536"/>
              <a:gd name="connsiteX62" fmla="*/ 221952 w 802232"/>
              <a:gd name="connsiteY62" fmla="*/ 114209 h 794536"/>
              <a:gd name="connsiteX63" fmla="*/ 235559 w 802232"/>
              <a:gd name="connsiteY63" fmla="*/ 107254 h 794536"/>
              <a:gd name="connsiteX64" fmla="*/ 249469 w 802232"/>
              <a:gd name="connsiteY64" fmla="*/ 100904 h 794536"/>
              <a:gd name="connsiteX65" fmla="*/ 263681 w 802232"/>
              <a:gd name="connsiteY65" fmla="*/ 95310 h 794536"/>
              <a:gd name="connsiteX66" fmla="*/ 278196 w 802232"/>
              <a:gd name="connsiteY66" fmla="*/ 90320 h 794536"/>
              <a:gd name="connsiteX67" fmla="*/ 292862 w 802232"/>
              <a:gd name="connsiteY67" fmla="*/ 86087 h 794536"/>
              <a:gd name="connsiteX68" fmla="*/ 244933 w 802232"/>
              <a:gd name="connsiteY68" fmla="*/ 152310 h 794536"/>
              <a:gd name="connsiteX69" fmla="*/ 204565 w 802232"/>
              <a:gd name="connsiteY69" fmla="*/ 276440 h 794536"/>
              <a:gd name="connsiteX70" fmla="*/ 82400 w 802232"/>
              <a:gd name="connsiteY70" fmla="*/ 276440 h 794536"/>
              <a:gd name="connsiteX71" fmla="*/ 102509 w 802232"/>
              <a:gd name="connsiteY71" fmla="*/ 229570 h 794536"/>
              <a:gd name="connsiteX72" fmla="*/ 66374 w 802232"/>
              <a:gd name="connsiteY72" fmla="*/ 321646 h 794536"/>
              <a:gd name="connsiteX73" fmla="*/ 197459 w 802232"/>
              <a:gd name="connsiteY73" fmla="*/ 321495 h 794536"/>
              <a:gd name="connsiteX74" fmla="*/ 195796 w 802232"/>
              <a:gd name="connsiteY74" fmla="*/ 470723 h 794536"/>
              <a:gd name="connsiteX75" fmla="*/ 67130 w 802232"/>
              <a:gd name="connsiteY75" fmla="*/ 463768 h 794536"/>
              <a:gd name="connsiteX76" fmla="*/ 66374 w 802232"/>
              <a:gd name="connsiteY76" fmla="*/ 321646 h 794536"/>
              <a:gd name="connsiteX77" fmla="*/ 257029 w 802232"/>
              <a:gd name="connsiteY77" fmla="*/ 684813 h 794536"/>
              <a:gd name="connsiteX78" fmla="*/ 77260 w 802232"/>
              <a:gd name="connsiteY78" fmla="*/ 515628 h 794536"/>
              <a:gd name="connsiteX79" fmla="*/ 205321 w 802232"/>
              <a:gd name="connsiteY79" fmla="*/ 515628 h 794536"/>
              <a:gd name="connsiteX80" fmla="*/ 292711 w 802232"/>
              <a:gd name="connsiteY80" fmla="*/ 690710 h 794536"/>
              <a:gd name="connsiteX81" fmla="*/ 257029 w 802232"/>
              <a:gd name="connsiteY81" fmla="*/ 684813 h 794536"/>
              <a:gd name="connsiteX82" fmla="*/ 376774 w 802232"/>
              <a:gd name="connsiteY82" fmla="*/ 694187 h 794536"/>
              <a:gd name="connsiteX83" fmla="*/ 361201 w 802232"/>
              <a:gd name="connsiteY83" fmla="*/ 685569 h 794536"/>
              <a:gd name="connsiteX84" fmla="*/ 249620 w 802232"/>
              <a:gd name="connsiteY84" fmla="*/ 516081 h 794536"/>
              <a:gd name="connsiteX85" fmla="*/ 380100 w 802232"/>
              <a:gd name="connsiteY85" fmla="*/ 515779 h 794536"/>
              <a:gd name="connsiteX86" fmla="*/ 376774 w 802232"/>
              <a:gd name="connsiteY86" fmla="*/ 694187 h 794536"/>
              <a:gd name="connsiteX87" fmla="*/ 542482 w 802232"/>
              <a:gd name="connsiteY87" fmla="*/ 97427 h 794536"/>
              <a:gd name="connsiteX88" fmla="*/ 719379 w 802232"/>
              <a:gd name="connsiteY88" fmla="*/ 273869 h 794536"/>
              <a:gd name="connsiteX89" fmla="*/ 591923 w 802232"/>
              <a:gd name="connsiteY89" fmla="*/ 273869 h 794536"/>
              <a:gd name="connsiteX90" fmla="*/ 503021 w 802232"/>
              <a:gd name="connsiteY90" fmla="*/ 86087 h 794536"/>
              <a:gd name="connsiteX91" fmla="*/ 542482 w 802232"/>
              <a:gd name="connsiteY91" fmla="*/ 97275 h 794536"/>
              <a:gd name="connsiteX92" fmla="*/ 418050 w 802232"/>
              <a:gd name="connsiteY92" fmla="*/ 93042 h 794536"/>
              <a:gd name="connsiteX93" fmla="*/ 440427 w 802232"/>
              <a:gd name="connsiteY93" fmla="*/ 102567 h 794536"/>
              <a:gd name="connsiteX94" fmla="*/ 547018 w 802232"/>
              <a:gd name="connsiteY94" fmla="*/ 274625 h 794536"/>
              <a:gd name="connsiteX95" fmla="*/ 416841 w 802232"/>
              <a:gd name="connsiteY95" fmla="*/ 274625 h 794536"/>
              <a:gd name="connsiteX96" fmla="*/ 418050 w 802232"/>
              <a:gd name="connsiteY96" fmla="*/ 93042 h 794536"/>
              <a:gd name="connsiteX97" fmla="*/ 415631 w 802232"/>
              <a:gd name="connsiteY97" fmla="*/ 321495 h 794536"/>
              <a:gd name="connsiteX98" fmla="*/ 550798 w 802232"/>
              <a:gd name="connsiteY98" fmla="*/ 321495 h 794536"/>
              <a:gd name="connsiteX99" fmla="*/ 553671 w 802232"/>
              <a:gd name="connsiteY99" fmla="*/ 470270 h 794536"/>
              <a:gd name="connsiteX100" fmla="*/ 414421 w 802232"/>
              <a:gd name="connsiteY100" fmla="*/ 470572 h 794536"/>
              <a:gd name="connsiteX101" fmla="*/ 415631 w 802232"/>
              <a:gd name="connsiteY101" fmla="*/ 321495 h 794536"/>
              <a:gd name="connsiteX102" fmla="*/ 416085 w 802232"/>
              <a:gd name="connsiteY102" fmla="*/ 699177 h 794536"/>
              <a:gd name="connsiteX103" fmla="*/ 416085 w 802232"/>
              <a:gd name="connsiteY103" fmla="*/ 517593 h 794536"/>
              <a:gd name="connsiteX104" fmla="*/ 550042 w 802232"/>
              <a:gd name="connsiteY104" fmla="*/ 517593 h 794536"/>
              <a:gd name="connsiteX105" fmla="*/ 492740 w 802232"/>
              <a:gd name="connsiteY105" fmla="*/ 642177 h 794536"/>
              <a:gd name="connsiteX106" fmla="*/ 415933 w 802232"/>
              <a:gd name="connsiteY106" fmla="*/ 699328 h 794536"/>
              <a:gd name="connsiteX107" fmla="*/ 606891 w 802232"/>
              <a:gd name="connsiteY107" fmla="*/ 663041 h 794536"/>
              <a:gd name="connsiteX108" fmla="*/ 511790 w 802232"/>
              <a:gd name="connsiteY108" fmla="*/ 701445 h 794536"/>
              <a:gd name="connsiteX109" fmla="*/ 590864 w 802232"/>
              <a:gd name="connsiteY109" fmla="*/ 517291 h 794536"/>
              <a:gd name="connsiteX110" fmla="*/ 722856 w 802232"/>
              <a:gd name="connsiteY110" fmla="*/ 517593 h 794536"/>
              <a:gd name="connsiteX111" fmla="*/ 606740 w 802232"/>
              <a:gd name="connsiteY111" fmla="*/ 663193 h 794536"/>
              <a:gd name="connsiteX112" fmla="*/ 734952 w 802232"/>
              <a:gd name="connsiteY112" fmla="*/ 469816 h 794536"/>
              <a:gd name="connsiteX113" fmla="*/ 596761 w 802232"/>
              <a:gd name="connsiteY113" fmla="*/ 470119 h 794536"/>
              <a:gd name="connsiteX114" fmla="*/ 598575 w 802232"/>
              <a:gd name="connsiteY114" fmla="*/ 322251 h 794536"/>
              <a:gd name="connsiteX115" fmla="*/ 734498 w 802232"/>
              <a:gd name="connsiteY115" fmla="*/ 322705 h 794536"/>
              <a:gd name="connsiteX116" fmla="*/ 735103 w 802232"/>
              <a:gd name="connsiteY116" fmla="*/ 469816 h 794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802232" h="794536">
                <a:moveTo>
                  <a:pt x="802233" y="382124"/>
                </a:moveTo>
                <a:cubicBezTo>
                  <a:pt x="802081" y="375320"/>
                  <a:pt x="801628" y="368365"/>
                  <a:pt x="801174" y="361562"/>
                </a:cubicBezTo>
                <a:cubicBezTo>
                  <a:pt x="800570" y="354758"/>
                  <a:pt x="799965" y="347803"/>
                  <a:pt x="799058" y="340999"/>
                </a:cubicBezTo>
                <a:cubicBezTo>
                  <a:pt x="785450" y="237281"/>
                  <a:pt x="729962" y="147623"/>
                  <a:pt x="647108" y="84575"/>
                </a:cubicBezTo>
                <a:cubicBezTo>
                  <a:pt x="570000" y="25912"/>
                  <a:pt x="465676" y="-8258"/>
                  <a:pt x="368459" y="1721"/>
                </a:cubicBezTo>
                <a:cubicBezTo>
                  <a:pt x="367854" y="1721"/>
                  <a:pt x="367400" y="1872"/>
                  <a:pt x="366795" y="2023"/>
                </a:cubicBezTo>
                <a:cubicBezTo>
                  <a:pt x="252796" y="16085"/>
                  <a:pt x="153764" y="67793"/>
                  <a:pt x="82552" y="158811"/>
                </a:cubicBezTo>
                <a:cubicBezTo>
                  <a:pt x="78621" y="163952"/>
                  <a:pt x="74690" y="169092"/>
                  <a:pt x="71061" y="174384"/>
                </a:cubicBezTo>
                <a:cubicBezTo>
                  <a:pt x="67432" y="179676"/>
                  <a:pt x="63804" y="185119"/>
                  <a:pt x="60326" y="190562"/>
                </a:cubicBezTo>
                <a:cubicBezTo>
                  <a:pt x="56849" y="196005"/>
                  <a:pt x="53522" y="201599"/>
                  <a:pt x="50499" y="207193"/>
                </a:cubicBezTo>
                <a:cubicBezTo>
                  <a:pt x="47324" y="212787"/>
                  <a:pt x="44300" y="218532"/>
                  <a:pt x="41427" y="224278"/>
                </a:cubicBezTo>
                <a:cubicBezTo>
                  <a:pt x="38554" y="230023"/>
                  <a:pt x="35833" y="235920"/>
                  <a:pt x="33263" y="241817"/>
                </a:cubicBezTo>
                <a:cubicBezTo>
                  <a:pt x="30692" y="247713"/>
                  <a:pt x="28273" y="253761"/>
                  <a:pt x="25854" y="259808"/>
                </a:cubicBezTo>
                <a:cubicBezTo>
                  <a:pt x="23586" y="265856"/>
                  <a:pt x="21469" y="271904"/>
                  <a:pt x="19353" y="278103"/>
                </a:cubicBezTo>
                <a:cubicBezTo>
                  <a:pt x="17387" y="284302"/>
                  <a:pt x="15573" y="290501"/>
                  <a:pt x="13759" y="296699"/>
                </a:cubicBezTo>
                <a:cubicBezTo>
                  <a:pt x="12095" y="302899"/>
                  <a:pt x="10584" y="309249"/>
                  <a:pt x="9072" y="315448"/>
                </a:cubicBezTo>
                <a:cubicBezTo>
                  <a:pt x="7711" y="321798"/>
                  <a:pt x="6501" y="328148"/>
                  <a:pt x="5443" y="334498"/>
                </a:cubicBezTo>
                <a:cubicBezTo>
                  <a:pt x="4385" y="340848"/>
                  <a:pt x="3477" y="347198"/>
                  <a:pt x="2721" y="353700"/>
                </a:cubicBezTo>
                <a:cubicBezTo>
                  <a:pt x="1965" y="360050"/>
                  <a:pt x="1361" y="366551"/>
                  <a:pt x="907" y="373052"/>
                </a:cubicBezTo>
                <a:cubicBezTo>
                  <a:pt x="454" y="379554"/>
                  <a:pt x="151" y="385904"/>
                  <a:pt x="0" y="392405"/>
                </a:cubicBezTo>
                <a:cubicBezTo>
                  <a:pt x="0" y="398906"/>
                  <a:pt x="0" y="405256"/>
                  <a:pt x="0" y="411758"/>
                </a:cubicBezTo>
                <a:cubicBezTo>
                  <a:pt x="151" y="418259"/>
                  <a:pt x="605" y="424609"/>
                  <a:pt x="1058" y="431111"/>
                </a:cubicBezTo>
                <a:cubicBezTo>
                  <a:pt x="1512" y="437612"/>
                  <a:pt x="2268" y="443962"/>
                  <a:pt x="3024" y="450312"/>
                </a:cubicBezTo>
                <a:cubicBezTo>
                  <a:pt x="16178" y="557357"/>
                  <a:pt x="69851" y="647620"/>
                  <a:pt x="154822" y="713087"/>
                </a:cubicBezTo>
                <a:cubicBezTo>
                  <a:pt x="240246" y="778856"/>
                  <a:pt x="336406" y="796999"/>
                  <a:pt x="442090" y="794277"/>
                </a:cubicBezTo>
                <a:cubicBezTo>
                  <a:pt x="545204" y="781124"/>
                  <a:pt x="647259" y="733346"/>
                  <a:pt x="712424" y="650190"/>
                </a:cubicBezTo>
                <a:cubicBezTo>
                  <a:pt x="716657" y="644747"/>
                  <a:pt x="720891" y="639304"/>
                  <a:pt x="724822" y="633710"/>
                </a:cubicBezTo>
                <a:cubicBezTo>
                  <a:pt x="728904" y="628116"/>
                  <a:pt x="732684" y="622521"/>
                  <a:pt x="736464" y="616625"/>
                </a:cubicBezTo>
                <a:cubicBezTo>
                  <a:pt x="740243" y="610880"/>
                  <a:pt x="743721" y="604983"/>
                  <a:pt x="747198" y="599086"/>
                </a:cubicBezTo>
                <a:cubicBezTo>
                  <a:pt x="750676" y="593190"/>
                  <a:pt x="753851" y="587142"/>
                  <a:pt x="757026" y="580943"/>
                </a:cubicBezTo>
                <a:cubicBezTo>
                  <a:pt x="760201" y="574896"/>
                  <a:pt x="763074" y="568697"/>
                  <a:pt x="765946" y="562347"/>
                </a:cubicBezTo>
                <a:cubicBezTo>
                  <a:pt x="768819" y="556148"/>
                  <a:pt x="771389" y="549798"/>
                  <a:pt x="773960" y="543296"/>
                </a:cubicBezTo>
                <a:cubicBezTo>
                  <a:pt x="776530" y="536795"/>
                  <a:pt x="778798" y="530445"/>
                  <a:pt x="780914" y="523943"/>
                </a:cubicBezTo>
                <a:cubicBezTo>
                  <a:pt x="783031" y="517442"/>
                  <a:pt x="785148" y="510790"/>
                  <a:pt x="786962" y="504288"/>
                </a:cubicBezTo>
                <a:cubicBezTo>
                  <a:pt x="788777" y="497636"/>
                  <a:pt x="790440" y="490983"/>
                  <a:pt x="791952" y="484331"/>
                </a:cubicBezTo>
                <a:cubicBezTo>
                  <a:pt x="793464" y="477678"/>
                  <a:pt x="794824" y="470875"/>
                  <a:pt x="796034" y="464071"/>
                </a:cubicBezTo>
                <a:cubicBezTo>
                  <a:pt x="797243" y="457267"/>
                  <a:pt x="798150" y="450464"/>
                  <a:pt x="799058" y="443660"/>
                </a:cubicBezTo>
                <a:cubicBezTo>
                  <a:pt x="799965" y="436856"/>
                  <a:pt x="800570" y="430052"/>
                  <a:pt x="801023" y="423097"/>
                </a:cubicBezTo>
                <a:cubicBezTo>
                  <a:pt x="801477" y="416294"/>
                  <a:pt x="801779" y="409339"/>
                  <a:pt x="801930" y="402535"/>
                </a:cubicBezTo>
                <a:cubicBezTo>
                  <a:pt x="801930" y="395731"/>
                  <a:pt x="801930" y="388777"/>
                  <a:pt x="801930" y="381973"/>
                </a:cubicBezTo>
                <a:close/>
                <a:moveTo>
                  <a:pt x="378740" y="469514"/>
                </a:moveTo>
                <a:lnTo>
                  <a:pt x="243875" y="469514"/>
                </a:lnTo>
                <a:cubicBezTo>
                  <a:pt x="241910" y="420376"/>
                  <a:pt x="241305" y="371238"/>
                  <a:pt x="242363" y="322100"/>
                </a:cubicBezTo>
                <a:lnTo>
                  <a:pt x="378286" y="322554"/>
                </a:lnTo>
                <a:cubicBezTo>
                  <a:pt x="378286" y="371540"/>
                  <a:pt x="378286" y="420527"/>
                  <a:pt x="378588" y="469514"/>
                </a:cubicBezTo>
                <a:close/>
                <a:moveTo>
                  <a:pt x="368156" y="92588"/>
                </a:moveTo>
                <a:cubicBezTo>
                  <a:pt x="378437" y="106952"/>
                  <a:pt x="370575" y="248015"/>
                  <a:pt x="370273" y="274776"/>
                </a:cubicBezTo>
                <a:lnTo>
                  <a:pt x="245387" y="274776"/>
                </a:lnTo>
                <a:cubicBezTo>
                  <a:pt x="245387" y="274776"/>
                  <a:pt x="242514" y="269787"/>
                  <a:pt x="242514" y="269787"/>
                </a:cubicBezTo>
                <a:cubicBezTo>
                  <a:pt x="243573" y="261018"/>
                  <a:pt x="245236" y="252551"/>
                  <a:pt x="247806" y="244084"/>
                </a:cubicBezTo>
                <a:cubicBezTo>
                  <a:pt x="267310" y="179978"/>
                  <a:pt x="308586" y="123886"/>
                  <a:pt x="368307" y="92588"/>
                </a:cubicBezTo>
                <a:close/>
                <a:moveTo>
                  <a:pt x="102509" y="229872"/>
                </a:moveTo>
                <a:cubicBezTo>
                  <a:pt x="105079" y="225488"/>
                  <a:pt x="107801" y="221103"/>
                  <a:pt x="110674" y="216870"/>
                </a:cubicBezTo>
                <a:cubicBezTo>
                  <a:pt x="113546" y="212636"/>
                  <a:pt x="116419" y="208403"/>
                  <a:pt x="119443" y="204320"/>
                </a:cubicBezTo>
                <a:cubicBezTo>
                  <a:pt x="122467" y="200238"/>
                  <a:pt x="125491" y="196156"/>
                  <a:pt x="128817" y="192225"/>
                </a:cubicBezTo>
                <a:cubicBezTo>
                  <a:pt x="131992" y="188294"/>
                  <a:pt x="135318" y="184363"/>
                  <a:pt x="138644" y="180583"/>
                </a:cubicBezTo>
                <a:cubicBezTo>
                  <a:pt x="141971" y="176803"/>
                  <a:pt x="145599" y="173023"/>
                  <a:pt x="149077" y="169395"/>
                </a:cubicBezTo>
                <a:cubicBezTo>
                  <a:pt x="152705" y="165766"/>
                  <a:pt x="156334" y="162289"/>
                  <a:pt x="160114" y="158811"/>
                </a:cubicBezTo>
                <a:cubicBezTo>
                  <a:pt x="163894" y="155334"/>
                  <a:pt x="167674" y="152007"/>
                  <a:pt x="171605" y="148681"/>
                </a:cubicBezTo>
                <a:cubicBezTo>
                  <a:pt x="175536" y="145355"/>
                  <a:pt x="179467" y="142331"/>
                  <a:pt x="183549" y="139156"/>
                </a:cubicBezTo>
                <a:cubicBezTo>
                  <a:pt x="187631" y="136132"/>
                  <a:pt x="191713" y="133108"/>
                  <a:pt x="195947" y="130236"/>
                </a:cubicBezTo>
                <a:cubicBezTo>
                  <a:pt x="200180" y="127363"/>
                  <a:pt x="204414" y="124642"/>
                  <a:pt x="208798" y="121920"/>
                </a:cubicBezTo>
                <a:cubicBezTo>
                  <a:pt x="213183" y="119198"/>
                  <a:pt x="217567" y="116779"/>
                  <a:pt x="221952" y="114209"/>
                </a:cubicBezTo>
                <a:cubicBezTo>
                  <a:pt x="226488" y="111790"/>
                  <a:pt x="230873" y="109371"/>
                  <a:pt x="235559" y="107254"/>
                </a:cubicBezTo>
                <a:cubicBezTo>
                  <a:pt x="240095" y="104986"/>
                  <a:pt x="244782" y="102869"/>
                  <a:pt x="249469" y="100904"/>
                </a:cubicBezTo>
                <a:cubicBezTo>
                  <a:pt x="254156" y="98939"/>
                  <a:pt x="258843" y="96973"/>
                  <a:pt x="263681" y="95310"/>
                </a:cubicBezTo>
                <a:cubicBezTo>
                  <a:pt x="268520" y="93496"/>
                  <a:pt x="273358" y="91832"/>
                  <a:pt x="278196" y="90320"/>
                </a:cubicBezTo>
                <a:cubicBezTo>
                  <a:pt x="283034" y="88808"/>
                  <a:pt x="288024" y="87448"/>
                  <a:pt x="292862" y="86087"/>
                </a:cubicBezTo>
                <a:cubicBezTo>
                  <a:pt x="292862" y="97578"/>
                  <a:pt x="253249" y="137493"/>
                  <a:pt x="244933" y="152310"/>
                </a:cubicBezTo>
                <a:cubicBezTo>
                  <a:pt x="223313" y="191015"/>
                  <a:pt x="213636" y="233501"/>
                  <a:pt x="204565" y="276440"/>
                </a:cubicBezTo>
                <a:lnTo>
                  <a:pt x="82400" y="276440"/>
                </a:lnTo>
                <a:cubicBezTo>
                  <a:pt x="81191" y="264193"/>
                  <a:pt x="96310" y="240002"/>
                  <a:pt x="102509" y="229570"/>
                </a:cubicBezTo>
                <a:close/>
                <a:moveTo>
                  <a:pt x="66374" y="321646"/>
                </a:moveTo>
                <a:cubicBezTo>
                  <a:pt x="109918" y="320588"/>
                  <a:pt x="153764" y="321495"/>
                  <a:pt x="197459" y="321495"/>
                </a:cubicBezTo>
                <a:cubicBezTo>
                  <a:pt x="196552" y="344628"/>
                  <a:pt x="201239" y="460291"/>
                  <a:pt x="195796" y="470723"/>
                </a:cubicBezTo>
                <a:cubicBezTo>
                  <a:pt x="168732" y="469816"/>
                  <a:pt x="85878" y="477073"/>
                  <a:pt x="67130" y="463768"/>
                </a:cubicBezTo>
                <a:cubicBezTo>
                  <a:pt x="51859" y="426726"/>
                  <a:pt x="58361" y="360352"/>
                  <a:pt x="66374" y="321646"/>
                </a:cubicBezTo>
                <a:close/>
                <a:moveTo>
                  <a:pt x="257029" y="684813"/>
                </a:moveTo>
                <a:cubicBezTo>
                  <a:pt x="173570" y="659413"/>
                  <a:pt x="116268" y="590015"/>
                  <a:pt x="77260" y="515628"/>
                </a:cubicBezTo>
                <a:lnTo>
                  <a:pt x="205321" y="515628"/>
                </a:lnTo>
                <a:cubicBezTo>
                  <a:pt x="224371" y="585933"/>
                  <a:pt x="246445" y="633710"/>
                  <a:pt x="292711" y="690710"/>
                </a:cubicBezTo>
                <a:cubicBezTo>
                  <a:pt x="280918" y="690256"/>
                  <a:pt x="268368" y="688291"/>
                  <a:pt x="257029" y="684813"/>
                </a:cubicBezTo>
                <a:close/>
                <a:moveTo>
                  <a:pt x="376774" y="694187"/>
                </a:moveTo>
                <a:cubicBezTo>
                  <a:pt x="371482" y="691466"/>
                  <a:pt x="366191" y="688744"/>
                  <a:pt x="361201" y="685569"/>
                </a:cubicBezTo>
                <a:cubicBezTo>
                  <a:pt x="304353" y="649434"/>
                  <a:pt x="263681" y="580792"/>
                  <a:pt x="249620" y="516081"/>
                </a:cubicBezTo>
                <a:lnTo>
                  <a:pt x="380100" y="515779"/>
                </a:lnTo>
                <a:cubicBezTo>
                  <a:pt x="378437" y="574291"/>
                  <a:pt x="383880" y="636280"/>
                  <a:pt x="376774" y="694187"/>
                </a:cubicBezTo>
                <a:close/>
                <a:moveTo>
                  <a:pt x="542482" y="97427"/>
                </a:moveTo>
                <a:cubicBezTo>
                  <a:pt x="632442" y="132352"/>
                  <a:pt x="680975" y="187689"/>
                  <a:pt x="719379" y="273869"/>
                </a:cubicBezTo>
                <a:lnTo>
                  <a:pt x="591923" y="273869"/>
                </a:lnTo>
                <a:cubicBezTo>
                  <a:pt x="581793" y="197365"/>
                  <a:pt x="551705" y="144297"/>
                  <a:pt x="503021" y="86087"/>
                </a:cubicBezTo>
                <a:cubicBezTo>
                  <a:pt x="516628" y="88808"/>
                  <a:pt x="529480" y="92286"/>
                  <a:pt x="542482" y="97275"/>
                </a:cubicBezTo>
                <a:close/>
                <a:moveTo>
                  <a:pt x="418050" y="93042"/>
                </a:moveTo>
                <a:cubicBezTo>
                  <a:pt x="425912" y="94856"/>
                  <a:pt x="433623" y="98334"/>
                  <a:pt x="440427" y="102567"/>
                </a:cubicBezTo>
                <a:cubicBezTo>
                  <a:pt x="497729" y="138854"/>
                  <a:pt x="533108" y="210217"/>
                  <a:pt x="547018" y="274625"/>
                </a:cubicBezTo>
                <a:lnTo>
                  <a:pt x="416841" y="274625"/>
                </a:lnTo>
                <a:cubicBezTo>
                  <a:pt x="416841" y="274625"/>
                  <a:pt x="418050" y="93042"/>
                  <a:pt x="418050" y="93042"/>
                </a:cubicBezTo>
                <a:close/>
                <a:moveTo>
                  <a:pt x="415631" y="321495"/>
                </a:moveTo>
                <a:lnTo>
                  <a:pt x="550798" y="321495"/>
                </a:lnTo>
                <a:cubicBezTo>
                  <a:pt x="553217" y="371087"/>
                  <a:pt x="553671" y="420527"/>
                  <a:pt x="553671" y="470270"/>
                </a:cubicBezTo>
                <a:lnTo>
                  <a:pt x="414421" y="470572"/>
                </a:lnTo>
                <a:lnTo>
                  <a:pt x="415631" y="321495"/>
                </a:lnTo>
                <a:close/>
                <a:moveTo>
                  <a:pt x="416085" y="699177"/>
                </a:moveTo>
                <a:cubicBezTo>
                  <a:pt x="415329" y="638699"/>
                  <a:pt x="415480" y="578071"/>
                  <a:pt x="416085" y="517593"/>
                </a:cubicBezTo>
                <a:lnTo>
                  <a:pt x="550042" y="517593"/>
                </a:lnTo>
                <a:cubicBezTo>
                  <a:pt x="536132" y="564312"/>
                  <a:pt x="521315" y="602413"/>
                  <a:pt x="492740" y="642177"/>
                </a:cubicBezTo>
                <a:cubicBezTo>
                  <a:pt x="470665" y="668485"/>
                  <a:pt x="449045" y="687686"/>
                  <a:pt x="415933" y="699328"/>
                </a:cubicBezTo>
                <a:close/>
                <a:moveTo>
                  <a:pt x="606891" y="663041"/>
                </a:moveTo>
                <a:cubicBezTo>
                  <a:pt x="576350" y="683604"/>
                  <a:pt x="547774" y="694641"/>
                  <a:pt x="511790" y="701445"/>
                </a:cubicBezTo>
                <a:cubicBezTo>
                  <a:pt x="555636" y="642479"/>
                  <a:pt x="576198" y="588806"/>
                  <a:pt x="590864" y="517291"/>
                </a:cubicBezTo>
                <a:lnTo>
                  <a:pt x="722856" y="517593"/>
                </a:lnTo>
                <a:cubicBezTo>
                  <a:pt x="697607" y="580187"/>
                  <a:pt x="661623" y="624033"/>
                  <a:pt x="606740" y="663193"/>
                </a:cubicBezTo>
                <a:close/>
                <a:moveTo>
                  <a:pt x="734952" y="469816"/>
                </a:moveTo>
                <a:cubicBezTo>
                  <a:pt x="688989" y="471026"/>
                  <a:pt x="642724" y="469967"/>
                  <a:pt x="596761" y="470119"/>
                </a:cubicBezTo>
                <a:cubicBezTo>
                  <a:pt x="601145" y="420376"/>
                  <a:pt x="600541" y="371994"/>
                  <a:pt x="598575" y="322251"/>
                </a:cubicBezTo>
                <a:lnTo>
                  <a:pt x="734498" y="322705"/>
                </a:lnTo>
                <a:cubicBezTo>
                  <a:pt x="745989" y="369575"/>
                  <a:pt x="743418" y="422644"/>
                  <a:pt x="735103" y="469816"/>
                </a:cubicBezTo>
                <a:close/>
              </a:path>
            </a:pathLst>
          </a:custGeom>
          <a:solidFill>
            <a:srgbClr val="FFFFFF"/>
          </a:solidFill>
          <a:ln w="1511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2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37943C2D-02F6-48CF-A757-6F7B829876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D8708C88-FA64-C578-4F16-889B98706408}"/>
              </a:ext>
            </a:extLst>
          </p:cNvPr>
          <p:cNvSpPr/>
          <p:nvPr/>
        </p:nvSpPr>
        <p:spPr>
          <a:xfrm>
            <a:off x="-1" y="6413437"/>
            <a:ext cx="6810949" cy="4280579"/>
          </a:xfrm>
          <a:custGeom>
            <a:avLst/>
            <a:gdLst>
              <a:gd name="connsiteX0" fmla="*/ 0 w 6810949"/>
              <a:gd name="connsiteY0" fmla="*/ 0 h 4280579"/>
              <a:gd name="connsiteX1" fmla="*/ 6810950 w 6810949"/>
              <a:gd name="connsiteY1" fmla="*/ 4280580 h 4280579"/>
              <a:gd name="connsiteX2" fmla="*/ 0 w 6810949"/>
              <a:gd name="connsiteY2" fmla="*/ 4280580 h 4280579"/>
              <a:gd name="connsiteX3" fmla="*/ 0 w 6810949"/>
              <a:gd name="connsiteY3" fmla="*/ 0 h 4280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10949" h="4280579">
                <a:moveTo>
                  <a:pt x="0" y="0"/>
                </a:moveTo>
                <a:cubicBezTo>
                  <a:pt x="665760" y="3486172"/>
                  <a:pt x="5896166" y="2219617"/>
                  <a:pt x="6810950" y="4280580"/>
                </a:cubicBezTo>
                <a:lnTo>
                  <a:pt x="0" y="4280580"/>
                </a:lnTo>
                <a:lnTo>
                  <a:pt x="0" y="0"/>
                </a:lnTo>
                <a:close/>
              </a:path>
            </a:pathLst>
          </a:custGeom>
          <a:solidFill>
            <a:srgbClr val="F08B61">
              <a:alpha val="31649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81A77033-C02B-65B8-2CB4-35A79876324E}"/>
              </a:ext>
            </a:extLst>
          </p:cNvPr>
          <p:cNvSpPr/>
          <p:nvPr/>
        </p:nvSpPr>
        <p:spPr>
          <a:xfrm>
            <a:off x="-8690" y="8327342"/>
            <a:ext cx="7563232" cy="2376109"/>
          </a:xfrm>
          <a:custGeom>
            <a:avLst/>
            <a:gdLst>
              <a:gd name="connsiteX0" fmla="*/ 7563233 w 7563232"/>
              <a:gd name="connsiteY0" fmla="*/ 2055120 h 2376109"/>
              <a:gd name="connsiteX1" fmla="*/ 0 w 7563232"/>
              <a:gd name="connsiteY1" fmla="*/ 0 h 2376109"/>
              <a:gd name="connsiteX2" fmla="*/ 0 w 7563232"/>
              <a:gd name="connsiteY2" fmla="*/ 2376110 h 2376109"/>
              <a:gd name="connsiteX3" fmla="*/ 7563233 w 7563232"/>
              <a:gd name="connsiteY3" fmla="*/ 2376110 h 2376109"/>
              <a:gd name="connsiteX4" fmla="*/ 7563233 w 7563232"/>
              <a:gd name="connsiteY4" fmla="*/ 2055120 h 2376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2376109">
                <a:moveTo>
                  <a:pt x="7563233" y="2055120"/>
                </a:moveTo>
                <a:cubicBezTo>
                  <a:pt x="5401166" y="731658"/>
                  <a:pt x="1408387" y="2194973"/>
                  <a:pt x="0" y="0"/>
                </a:cubicBezTo>
                <a:lnTo>
                  <a:pt x="0" y="2376110"/>
                </a:lnTo>
                <a:lnTo>
                  <a:pt x="7563233" y="2376110"/>
                </a:lnTo>
                <a:lnTo>
                  <a:pt x="7563233" y="2055120"/>
                </a:lnTo>
                <a:close/>
              </a:path>
            </a:pathLst>
          </a:custGeom>
          <a:solidFill>
            <a:srgbClr val="F08B6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168C579D-AC82-41CD-1884-8809F0779DC4}"/>
              </a:ext>
            </a:extLst>
          </p:cNvPr>
          <p:cNvSpPr/>
          <p:nvPr/>
        </p:nvSpPr>
        <p:spPr>
          <a:xfrm>
            <a:off x="213702" y="2873535"/>
            <a:ext cx="7135316" cy="5627287"/>
          </a:xfrm>
          <a:custGeom>
            <a:avLst/>
            <a:gdLst>
              <a:gd name="connsiteX0" fmla="*/ 6680212 w 7135316"/>
              <a:gd name="connsiteY0" fmla="*/ 0 h 5627287"/>
              <a:gd name="connsiteX1" fmla="*/ 7135317 w 7135316"/>
              <a:gd name="connsiteY1" fmla="*/ 455000 h 5627287"/>
              <a:gd name="connsiteX2" fmla="*/ 7135317 w 7135316"/>
              <a:gd name="connsiteY2" fmla="*/ 5172288 h 5627287"/>
              <a:gd name="connsiteX3" fmla="*/ 6680212 w 7135316"/>
              <a:gd name="connsiteY3" fmla="*/ 5627288 h 5627287"/>
              <a:gd name="connsiteX4" fmla="*/ 455105 w 7135316"/>
              <a:gd name="connsiteY4" fmla="*/ 5627288 h 5627287"/>
              <a:gd name="connsiteX5" fmla="*/ 0 w 7135316"/>
              <a:gd name="connsiteY5" fmla="*/ 5172288 h 5627287"/>
              <a:gd name="connsiteX6" fmla="*/ 0 w 7135316"/>
              <a:gd name="connsiteY6" fmla="*/ 455000 h 5627287"/>
              <a:gd name="connsiteX7" fmla="*/ 455105 w 7135316"/>
              <a:gd name="connsiteY7" fmla="*/ 0 h 5627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35316" h="5627287">
                <a:moveTo>
                  <a:pt x="6680212" y="0"/>
                </a:moveTo>
                <a:cubicBezTo>
                  <a:pt x="6931559" y="0"/>
                  <a:pt x="7135317" y="203710"/>
                  <a:pt x="7135317" y="455000"/>
                </a:cubicBezTo>
                <a:lnTo>
                  <a:pt x="7135317" y="5172288"/>
                </a:lnTo>
                <a:cubicBezTo>
                  <a:pt x="7135317" y="5423578"/>
                  <a:pt x="6931559" y="5627288"/>
                  <a:pt x="6680212" y="5627288"/>
                </a:cubicBezTo>
                <a:lnTo>
                  <a:pt x="455105" y="5627288"/>
                </a:lnTo>
                <a:cubicBezTo>
                  <a:pt x="203757" y="5627288"/>
                  <a:pt x="0" y="5423578"/>
                  <a:pt x="0" y="5172288"/>
                </a:cubicBezTo>
                <a:lnTo>
                  <a:pt x="0" y="455000"/>
                </a:lnTo>
                <a:cubicBezTo>
                  <a:pt x="0" y="203711"/>
                  <a:pt x="203757" y="0"/>
                  <a:pt x="455105" y="0"/>
                </a:cubicBezTo>
                <a:close/>
              </a:path>
            </a:pathLst>
          </a:custGeom>
          <a:solidFill>
            <a:srgbClr val="F08B6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758DA80F-F1F2-1289-908F-253430E5A8BE}"/>
              </a:ext>
            </a:extLst>
          </p:cNvPr>
          <p:cNvSpPr/>
          <p:nvPr/>
        </p:nvSpPr>
        <p:spPr>
          <a:xfrm>
            <a:off x="213702" y="549378"/>
            <a:ext cx="1646611" cy="2130318"/>
          </a:xfrm>
          <a:custGeom>
            <a:avLst/>
            <a:gdLst>
              <a:gd name="connsiteX0" fmla="*/ 0 w 1646611"/>
              <a:gd name="connsiteY0" fmla="*/ 0 h 2130318"/>
              <a:gd name="connsiteX1" fmla="*/ 1285653 w 1646611"/>
              <a:gd name="connsiteY1" fmla="*/ 0 h 2130318"/>
              <a:gd name="connsiteX2" fmla="*/ 1646612 w 1646611"/>
              <a:gd name="connsiteY2" fmla="*/ 360875 h 2130318"/>
              <a:gd name="connsiteX3" fmla="*/ 1646612 w 1646611"/>
              <a:gd name="connsiteY3" fmla="*/ 2130319 h 2130318"/>
              <a:gd name="connsiteX4" fmla="*/ 360959 w 1646611"/>
              <a:gd name="connsiteY4" fmla="*/ 2130319 h 2130318"/>
              <a:gd name="connsiteX5" fmla="*/ 0 w 1646611"/>
              <a:gd name="connsiteY5" fmla="*/ 1769443 h 2130318"/>
              <a:gd name="connsiteX6" fmla="*/ 0 w 1646611"/>
              <a:gd name="connsiteY6" fmla="*/ 0 h 2130318"/>
              <a:gd name="connsiteX7" fmla="*/ 0 w 1646611"/>
              <a:gd name="connsiteY7" fmla="*/ 0 h 213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46611" h="2130318">
                <a:moveTo>
                  <a:pt x="0" y="0"/>
                </a:moveTo>
                <a:lnTo>
                  <a:pt x="1285653" y="0"/>
                </a:lnTo>
                <a:cubicBezTo>
                  <a:pt x="1484873" y="0"/>
                  <a:pt x="1646612" y="161701"/>
                  <a:pt x="1646612" y="360875"/>
                </a:cubicBezTo>
                <a:lnTo>
                  <a:pt x="1646612" y="2130319"/>
                </a:lnTo>
                <a:lnTo>
                  <a:pt x="360959" y="2130319"/>
                </a:lnTo>
                <a:cubicBezTo>
                  <a:pt x="161739" y="2130319"/>
                  <a:pt x="0" y="1968617"/>
                  <a:pt x="0" y="1769443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08B6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3D97401B-EE07-86DB-6D91-99DCF1B4B17A}"/>
              </a:ext>
            </a:extLst>
          </p:cNvPr>
          <p:cNvSpPr/>
          <p:nvPr/>
        </p:nvSpPr>
        <p:spPr>
          <a:xfrm>
            <a:off x="3686325" y="0"/>
            <a:ext cx="3876906" cy="1661218"/>
          </a:xfrm>
          <a:custGeom>
            <a:avLst/>
            <a:gdLst>
              <a:gd name="connsiteX0" fmla="*/ 3876907 w 3876906"/>
              <a:gd name="connsiteY0" fmla="*/ 1661219 h 1661218"/>
              <a:gd name="connsiteX1" fmla="*/ 0 w 3876906"/>
              <a:gd name="connsiteY1" fmla="*/ 0 h 1661218"/>
              <a:gd name="connsiteX2" fmla="*/ 3876907 w 3876906"/>
              <a:gd name="connsiteY2" fmla="*/ 0 h 1661218"/>
              <a:gd name="connsiteX3" fmla="*/ 3876907 w 3876906"/>
              <a:gd name="connsiteY3" fmla="*/ 1661219 h 1661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6906" h="1661218">
                <a:moveTo>
                  <a:pt x="3876907" y="1661219"/>
                </a:moveTo>
                <a:cubicBezTo>
                  <a:pt x="3006210" y="126262"/>
                  <a:pt x="1291370" y="1073098"/>
                  <a:pt x="0" y="0"/>
                </a:cubicBezTo>
                <a:lnTo>
                  <a:pt x="3876907" y="0"/>
                </a:lnTo>
                <a:lnTo>
                  <a:pt x="3876907" y="1661219"/>
                </a:lnTo>
                <a:close/>
              </a:path>
            </a:pathLst>
          </a:custGeom>
          <a:solidFill>
            <a:srgbClr val="F08B61">
              <a:alpha val="35268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734A73B3-3384-ACB5-F813-7D274BBFB865}"/>
              </a:ext>
            </a:extLst>
          </p:cNvPr>
          <p:cNvSpPr/>
          <p:nvPr/>
        </p:nvSpPr>
        <p:spPr>
          <a:xfrm>
            <a:off x="4862966" y="0"/>
            <a:ext cx="2700265" cy="1503455"/>
          </a:xfrm>
          <a:custGeom>
            <a:avLst/>
            <a:gdLst>
              <a:gd name="connsiteX0" fmla="*/ 2700266 w 2700265"/>
              <a:gd name="connsiteY0" fmla="*/ 1503455 h 1503455"/>
              <a:gd name="connsiteX1" fmla="*/ 0 w 2700265"/>
              <a:gd name="connsiteY1" fmla="*/ 0 h 1503455"/>
              <a:gd name="connsiteX2" fmla="*/ 2700266 w 2700265"/>
              <a:gd name="connsiteY2" fmla="*/ 0 h 1503455"/>
              <a:gd name="connsiteX3" fmla="*/ 2700266 w 2700265"/>
              <a:gd name="connsiteY3" fmla="*/ 1503455 h 15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0265" h="1503455">
                <a:moveTo>
                  <a:pt x="2700266" y="1503455"/>
                </a:moveTo>
                <a:cubicBezTo>
                  <a:pt x="2267140" y="75960"/>
                  <a:pt x="602614" y="721623"/>
                  <a:pt x="0" y="0"/>
                </a:cubicBezTo>
                <a:lnTo>
                  <a:pt x="2700266" y="0"/>
                </a:lnTo>
                <a:lnTo>
                  <a:pt x="2700266" y="1503455"/>
                </a:lnTo>
                <a:close/>
              </a:path>
            </a:pathLst>
          </a:custGeom>
          <a:solidFill>
            <a:srgbClr val="F08B61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619777BB-6A7C-4A08-1A99-0453BF98B65C}"/>
              </a:ext>
            </a:extLst>
          </p:cNvPr>
          <p:cNvSpPr txBox="1"/>
          <p:nvPr/>
        </p:nvSpPr>
        <p:spPr>
          <a:xfrm>
            <a:off x="1982179" y="61842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xmlns="" id="{B4622098-F971-6DB3-96A4-6C8B2951A291}"/>
              </a:ext>
            </a:extLst>
          </p:cNvPr>
          <p:cNvSpPr/>
          <p:nvPr/>
        </p:nvSpPr>
        <p:spPr>
          <a:xfrm>
            <a:off x="208952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15000">
                <a:srgbClr val="F08B61"/>
              </a:gs>
              <a:gs pos="82000">
                <a:srgbClr val="F08B61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7E8E5F8F-2105-4D8A-C422-310DCF0BB3BF}"/>
              </a:ext>
            </a:extLst>
          </p:cNvPr>
          <p:cNvSpPr txBox="1"/>
          <p:nvPr/>
        </p:nvSpPr>
        <p:spPr>
          <a:xfrm>
            <a:off x="210890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39174E09-04BB-A520-C67B-D214EDB6D532}"/>
              </a:ext>
            </a:extLst>
          </p:cNvPr>
          <p:cNvCxnSpPr>
            <a:cxnSpLocks/>
          </p:cNvCxnSpPr>
          <p:nvPr/>
        </p:nvCxnSpPr>
        <p:spPr>
          <a:xfrm>
            <a:off x="371672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C6711052-6E1A-B3F1-EBD2-C69BF5DC978C}"/>
              </a:ext>
            </a:extLst>
          </p:cNvPr>
          <p:cNvSpPr txBox="1"/>
          <p:nvPr/>
        </p:nvSpPr>
        <p:spPr>
          <a:xfrm>
            <a:off x="3716724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xmlns="" id="{5D6E01EE-1E0C-C86B-32F8-7F031E60CAC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xmlns="" id="{8D11FA47-7C2C-E455-D0ED-FA92A00F7B4E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xmlns="" id="{334232D5-D78B-2E82-0F88-146A63A5A09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xmlns="" id="{9761BAB9-B33F-4924-1E08-B00830A4B727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xmlns="" id="{05FB4E37-BD02-5D33-5875-35F9901062D6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xmlns="" id="{C6BC0BB2-3411-0B9E-59E1-2BB40B04823C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xmlns="" id="{56DC206D-9033-B372-0BE3-F8CF350FEF7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4FE31A1E-3A29-6387-095E-E22D8BAF197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586D33E7-0B09-C1CC-E482-67518D0BD5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21461"/>
            <a:ext cx="838200" cy="14732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764156CD-F7DF-BCBE-68BD-8735A172F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791" y="7714162"/>
            <a:ext cx="1485900" cy="2540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7D069AF6-9C54-97A1-9108-2E46E7929C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0" y="8724314"/>
            <a:ext cx="2844800" cy="1968500"/>
          </a:xfrm>
          <a:prstGeom prst="rect">
            <a:avLst/>
          </a:prstGeom>
        </p:spPr>
      </p:pic>
      <p:sp>
        <p:nvSpPr>
          <p:cNvPr id="50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2004239" y="1016248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1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318317" y="3009360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5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586410" y="3788236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6" name="รูปภาพ 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803" y="1065927"/>
            <a:ext cx="1071051" cy="1030480"/>
          </a:xfrm>
          <a:prstGeom prst="rect">
            <a:avLst/>
          </a:prstGeom>
        </p:spPr>
      </p:pic>
      <p:sp>
        <p:nvSpPr>
          <p:cNvPr id="58" name="สี่เหลี่ยมผืนผ้า 57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3" name="สี่เหลี่ยมผืนผ้า 62"/>
          <p:cNvSpPr/>
          <p:nvPr/>
        </p:nvSpPr>
        <p:spPr>
          <a:xfrm>
            <a:off x="2503649" y="10002634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4" name="สี่เหลี่ยมผืนผ้า 63"/>
          <p:cNvSpPr/>
          <p:nvPr/>
        </p:nvSpPr>
        <p:spPr>
          <a:xfrm>
            <a:off x="2464506" y="10286205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5" name="สี่เหลี่ยมผืนผ้า 64"/>
          <p:cNvSpPr/>
          <p:nvPr/>
        </p:nvSpPr>
        <p:spPr>
          <a:xfrm>
            <a:off x="4859791" y="10255459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66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5077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3337ED39-7D64-9CD0-1CB4-9484FFC79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28C56C0F-0E4E-3C3A-7644-95B640CEA780}"/>
              </a:ext>
            </a:extLst>
          </p:cNvPr>
          <p:cNvSpPr/>
          <p:nvPr/>
        </p:nvSpPr>
        <p:spPr>
          <a:xfrm>
            <a:off x="-1" y="6413437"/>
            <a:ext cx="6810949" cy="4280579"/>
          </a:xfrm>
          <a:custGeom>
            <a:avLst/>
            <a:gdLst>
              <a:gd name="connsiteX0" fmla="*/ 0 w 6810949"/>
              <a:gd name="connsiteY0" fmla="*/ 0 h 4280579"/>
              <a:gd name="connsiteX1" fmla="*/ 6810950 w 6810949"/>
              <a:gd name="connsiteY1" fmla="*/ 4280580 h 4280579"/>
              <a:gd name="connsiteX2" fmla="*/ 0 w 6810949"/>
              <a:gd name="connsiteY2" fmla="*/ 4280580 h 4280579"/>
              <a:gd name="connsiteX3" fmla="*/ 0 w 6810949"/>
              <a:gd name="connsiteY3" fmla="*/ 0 h 4280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10949" h="4280579">
                <a:moveTo>
                  <a:pt x="0" y="0"/>
                </a:moveTo>
                <a:cubicBezTo>
                  <a:pt x="665760" y="3486172"/>
                  <a:pt x="5896166" y="2219617"/>
                  <a:pt x="6810950" y="4280580"/>
                </a:cubicBezTo>
                <a:lnTo>
                  <a:pt x="0" y="4280580"/>
                </a:lnTo>
                <a:lnTo>
                  <a:pt x="0" y="0"/>
                </a:lnTo>
                <a:close/>
              </a:path>
            </a:pathLst>
          </a:custGeom>
          <a:solidFill>
            <a:srgbClr val="E373CB">
              <a:alpha val="31649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135AD63A-36E7-F0ED-057B-BB9CC8C13B7E}"/>
              </a:ext>
            </a:extLst>
          </p:cNvPr>
          <p:cNvSpPr/>
          <p:nvPr/>
        </p:nvSpPr>
        <p:spPr>
          <a:xfrm>
            <a:off x="-8690" y="8327342"/>
            <a:ext cx="7563232" cy="2376109"/>
          </a:xfrm>
          <a:custGeom>
            <a:avLst/>
            <a:gdLst>
              <a:gd name="connsiteX0" fmla="*/ 7563233 w 7563232"/>
              <a:gd name="connsiteY0" fmla="*/ 2055120 h 2376109"/>
              <a:gd name="connsiteX1" fmla="*/ 0 w 7563232"/>
              <a:gd name="connsiteY1" fmla="*/ 0 h 2376109"/>
              <a:gd name="connsiteX2" fmla="*/ 0 w 7563232"/>
              <a:gd name="connsiteY2" fmla="*/ 2376110 h 2376109"/>
              <a:gd name="connsiteX3" fmla="*/ 7563233 w 7563232"/>
              <a:gd name="connsiteY3" fmla="*/ 2376110 h 2376109"/>
              <a:gd name="connsiteX4" fmla="*/ 7563233 w 7563232"/>
              <a:gd name="connsiteY4" fmla="*/ 2055120 h 2376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2376109">
                <a:moveTo>
                  <a:pt x="7563233" y="2055120"/>
                </a:moveTo>
                <a:cubicBezTo>
                  <a:pt x="5401166" y="731658"/>
                  <a:pt x="1408387" y="2194973"/>
                  <a:pt x="0" y="0"/>
                </a:cubicBezTo>
                <a:lnTo>
                  <a:pt x="0" y="2376110"/>
                </a:lnTo>
                <a:lnTo>
                  <a:pt x="7563233" y="2376110"/>
                </a:lnTo>
                <a:lnTo>
                  <a:pt x="7563233" y="2055120"/>
                </a:lnTo>
                <a:close/>
              </a:path>
            </a:pathLst>
          </a:custGeom>
          <a:solidFill>
            <a:srgbClr val="E373CB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D5049E12-330D-2298-4F63-9916D3FEF560}"/>
              </a:ext>
            </a:extLst>
          </p:cNvPr>
          <p:cNvSpPr/>
          <p:nvPr/>
        </p:nvSpPr>
        <p:spPr>
          <a:xfrm>
            <a:off x="213702" y="2873535"/>
            <a:ext cx="7135316" cy="5627287"/>
          </a:xfrm>
          <a:custGeom>
            <a:avLst/>
            <a:gdLst>
              <a:gd name="connsiteX0" fmla="*/ 6680212 w 7135316"/>
              <a:gd name="connsiteY0" fmla="*/ 0 h 5627287"/>
              <a:gd name="connsiteX1" fmla="*/ 7135317 w 7135316"/>
              <a:gd name="connsiteY1" fmla="*/ 455000 h 5627287"/>
              <a:gd name="connsiteX2" fmla="*/ 7135317 w 7135316"/>
              <a:gd name="connsiteY2" fmla="*/ 5172288 h 5627287"/>
              <a:gd name="connsiteX3" fmla="*/ 6680212 w 7135316"/>
              <a:gd name="connsiteY3" fmla="*/ 5627288 h 5627287"/>
              <a:gd name="connsiteX4" fmla="*/ 455105 w 7135316"/>
              <a:gd name="connsiteY4" fmla="*/ 5627288 h 5627287"/>
              <a:gd name="connsiteX5" fmla="*/ 0 w 7135316"/>
              <a:gd name="connsiteY5" fmla="*/ 5172288 h 5627287"/>
              <a:gd name="connsiteX6" fmla="*/ 0 w 7135316"/>
              <a:gd name="connsiteY6" fmla="*/ 455000 h 5627287"/>
              <a:gd name="connsiteX7" fmla="*/ 455105 w 7135316"/>
              <a:gd name="connsiteY7" fmla="*/ 0 h 5627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35316" h="5627287">
                <a:moveTo>
                  <a:pt x="6680212" y="0"/>
                </a:moveTo>
                <a:cubicBezTo>
                  <a:pt x="6931559" y="0"/>
                  <a:pt x="7135317" y="203710"/>
                  <a:pt x="7135317" y="455000"/>
                </a:cubicBezTo>
                <a:lnTo>
                  <a:pt x="7135317" y="5172288"/>
                </a:lnTo>
                <a:cubicBezTo>
                  <a:pt x="7135317" y="5423578"/>
                  <a:pt x="6931559" y="5627288"/>
                  <a:pt x="6680212" y="5627288"/>
                </a:cubicBezTo>
                <a:lnTo>
                  <a:pt x="455105" y="5627288"/>
                </a:lnTo>
                <a:cubicBezTo>
                  <a:pt x="203757" y="5627288"/>
                  <a:pt x="0" y="5423578"/>
                  <a:pt x="0" y="5172288"/>
                </a:cubicBezTo>
                <a:lnTo>
                  <a:pt x="0" y="455000"/>
                </a:lnTo>
                <a:cubicBezTo>
                  <a:pt x="0" y="203711"/>
                  <a:pt x="203757" y="0"/>
                  <a:pt x="455105" y="0"/>
                </a:cubicBezTo>
                <a:close/>
              </a:path>
            </a:pathLst>
          </a:custGeom>
          <a:solidFill>
            <a:srgbClr val="E373CB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E35162A9-5127-2EB4-EC84-ACE2454130CC}"/>
              </a:ext>
            </a:extLst>
          </p:cNvPr>
          <p:cNvSpPr/>
          <p:nvPr/>
        </p:nvSpPr>
        <p:spPr>
          <a:xfrm>
            <a:off x="213702" y="549378"/>
            <a:ext cx="1646611" cy="2130318"/>
          </a:xfrm>
          <a:custGeom>
            <a:avLst/>
            <a:gdLst>
              <a:gd name="connsiteX0" fmla="*/ 0 w 1646611"/>
              <a:gd name="connsiteY0" fmla="*/ 0 h 2130318"/>
              <a:gd name="connsiteX1" fmla="*/ 1285653 w 1646611"/>
              <a:gd name="connsiteY1" fmla="*/ 0 h 2130318"/>
              <a:gd name="connsiteX2" fmla="*/ 1646612 w 1646611"/>
              <a:gd name="connsiteY2" fmla="*/ 360875 h 2130318"/>
              <a:gd name="connsiteX3" fmla="*/ 1646612 w 1646611"/>
              <a:gd name="connsiteY3" fmla="*/ 2130319 h 2130318"/>
              <a:gd name="connsiteX4" fmla="*/ 360959 w 1646611"/>
              <a:gd name="connsiteY4" fmla="*/ 2130319 h 2130318"/>
              <a:gd name="connsiteX5" fmla="*/ 0 w 1646611"/>
              <a:gd name="connsiteY5" fmla="*/ 1769443 h 2130318"/>
              <a:gd name="connsiteX6" fmla="*/ 0 w 1646611"/>
              <a:gd name="connsiteY6" fmla="*/ 0 h 2130318"/>
              <a:gd name="connsiteX7" fmla="*/ 0 w 1646611"/>
              <a:gd name="connsiteY7" fmla="*/ 0 h 213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46611" h="2130318">
                <a:moveTo>
                  <a:pt x="0" y="0"/>
                </a:moveTo>
                <a:lnTo>
                  <a:pt x="1285653" y="0"/>
                </a:lnTo>
                <a:cubicBezTo>
                  <a:pt x="1484873" y="0"/>
                  <a:pt x="1646612" y="161701"/>
                  <a:pt x="1646612" y="360875"/>
                </a:cubicBezTo>
                <a:lnTo>
                  <a:pt x="1646612" y="2130319"/>
                </a:lnTo>
                <a:lnTo>
                  <a:pt x="360959" y="2130319"/>
                </a:lnTo>
                <a:cubicBezTo>
                  <a:pt x="161739" y="2130319"/>
                  <a:pt x="0" y="1968617"/>
                  <a:pt x="0" y="1769443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E373CB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19C0F2BC-9582-AC67-BF33-3939B4F36EC8}"/>
              </a:ext>
            </a:extLst>
          </p:cNvPr>
          <p:cNvSpPr/>
          <p:nvPr/>
        </p:nvSpPr>
        <p:spPr>
          <a:xfrm>
            <a:off x="3686325" y="0"/>
            <a:ext cx="3876906" cy="1661218"/>
          </a:xfrm>
          <a:custGeom>
            <a:avLst/>
            <a:gdLst>
              <a:gd name="connsiteX0" fmla="*/ 3876907 w 3876906"/>
              <a:gd name="connsiteY0" fmla="*/ 1661219 h 1661218"/>
              <a:gd name="connsiteX1" fmla="*/ 0 w 3876906"/>
              <a:gd name="connsiteY1" fmla="*/ 0 h 1661218"/>
              <a:gd name="connsiteX2" fmla="*/ 3876907 w 3876906"/>
              <a:gd name="connsiteY2" fmla="*/ 0 h 1661218"/>
              <a:gd name="connsiteX3" fmla="*/ 3876907 w 3876906"/>
              <a:gd name="connsiteY3" fmla="*/ 1661219 h 1661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6906" h="1661218">
                <a:moveTo>
                  <a:pt x="3876907" y="1661219"/>
                </a:moveTo>
                <a:cubicBezTo>
                  <a:pt x="3006210" y="126262"/>
                  <a:pt x="1291370" y="1073098"/>
                  <a:pt x="0" y="0"/>
                </a:cubicBezTo>
                <a:lnTo>
                  <a:pt x="3876907" y="0"/>
                </a:lnTo>
                <a:lnTo>
                  <a:pt x="3876907" y="1661219"/>
                </a:lnTo>
                <a:close/>
              </a:path>
            </a:pathLst>
          </a:custGeom>
          <a:solidFill>
            <a:srgbClr val="E373CB">
              <a:alpha val="35268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B9151DA5-6AD5-4CE3-1D49-5879415590DF}"/>
              </a:ext>
            </a:extLst>
          </p:cNvPr>
          <p:cNvSpPr/>
          <p:nvPr/>
        </p:nvSpPr>
        <p:spPr>
          <a:xfrm>
            <a:off x="4862966" y="0"/>
            <a:ext cx="2700265" cy="1503455"/>
          </a:xfrm>
          <a:custGeom>
            <a:avLst/>
            <a:gdLst>
              <a:gd name="connsiteX0" fmla="*/ 2700266 w 2700265"/>
              <a:gd name="connsiteY0" fmla="*/ 1503455 h 1503455"/>
              <a:gd name="connsiteX1" fmla="*/ 0 w 2700265"/>
              <a:gd name="connsiteY1" fmla="*/ 0 h 1503455"/>
              <a:gd name="connsiteX2" fmla="*/ 2700266 w 2700265"/>
              <a:gd name="connsiteY2" fmla="*/ 0 h 1503455"/>
              <a:gd name="connsiteX3" fmla="*/ 2700266 w 2700265"/>
              <a:gd name="connsiteY3" fmla="*/ 1503455 h 15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0265" h="1503455">
                <a:moveTo>
                  <a:pt x="2700266" y="1503455"/>
                </a:moveTo>
                <a:cubicBezTo>
                  <a:pt x="2267140" y="75960"/>
                  <a:pt x="602614" y="721623"/>
                  <a:pt x="0" y="0"/>
                </a:cubicBezTo>
                <a:lnTo>
                  <a:pt x="2700266" y="0"/>
                </a:lnTo>
                <a:lnTo>
                  <a:pt x="2700266" y="1503455"/>
                </a:lnTo>
                <a:close/>
              </a:path>
            </a:pathLst>
          </a:custGeom>
          <a:solidFill>
            <a:srgbClr val="E373CB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B0ACF9F8-58BA-FF31-BFC8-1E1A9DC683E7}"/>
              </a:ext>
            </a:extLst>
          </p:cNvPr>
          <p:cNvSpPr txBox="1"/>
          <p:nvPr/>
        </p:nvSpPr>
        <p:spPr>
          <a:xfrm>
            <a:off x="1982179" y="61842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xmlns="" id="{4B112E33-6574-A764-4225-E05B00127A06}"/>
              </a:ext>
            </a:extLst>
          </p:cNvPr>
          <p:cNvSpPr/>
          <p:nvPr/>
        </p:nvSpPr>
        <p:spPr>
          <a:xfrm>
            <a:off x="208952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2000">
                <a:srgbClr val="E373CB"/>
              </a:gs>
              <a:gs pos="82000">
                <a:srgbClr val="E373CB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D448AD31-B3EB-589C-A654-127D55765028}"/>
              </a:ext>
            </a:extLst>
          </p:cNvPr>
          <p:cNvSpPr txBox="1"/>
          <p:nvPr/>
        </p:nvSpPr>
        <p:spPr>
          <a:xfrm>
            <a:off x="210890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E379524D-77FB-7ED5-0FC2-DF1547AEB823}"/>
              </a:ext>
            </a:extLst>
          </p:cNvPr>
          <p:cNvCxnSpPr>
            <a:cxnSpLocks/>
          </p:cNvCxnSpPr>
          <p:nvPr/>
        </p:nvCxnSpPr>
        <p:spPr>
          <a:xfrm>
            <a:off x="371672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EF6E250D-C3A1-65DF-1F63-0B2699C12E6C}"/>
              </a:ext>
            </a:extLst>
          </p:cNvPr>
          <p:cNvSpPr txBox="1"/>
          <p:nvPr/>
        </p:nvSpPr>
        <p:spPr>
          <a:xfrm>
            <a:off x="3716724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xmlns="" id="{FDBC1088-ED35-D851-9252-2414045E214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xmlns="" id="{9AADD297-D865-1FC2-FFFC-29B481CD3B77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xmlns="" id="{C7474BB0-BA77-FE92-5660-65979751D9FB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xmlns="" id="{0B621B06-6314-8660-7C80-9579B21A5CD6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xmlns="" id="{067B0487-75B1-70BD-F56D-22F9218B602D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xmlns="" id="{F8CAF440-72A8-8404-E170-14BA9054D093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xmlns="" id="{36FD162B-8C17-B598-BC14-0351180E685A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021696D2-007F-0B9C-2B47-B173ECD30C08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6C3B5D4D-03F6-3A1A-FE8C-62FA028D96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21461"/>
            <a:ext cx="838200" cy="14732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F1CA04EF-E937-AAC7-9AFA-9092061D3B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791" y="7714162"/>
            <a:ext cx="1485900" cy="2540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008E1FDC-6F97-81B1-7610-FC9FF19127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0" y="8724314"/>
            <a:ext cx="2844800" cy="1968500"/>
          </a:xfrm>
          <a:prstGeom prst="rect">
            <a:avLst/>
          </a:prstGeom>
        </p:spPr>
      </p:pic>
      <p:sp>
        <p:nvSpPr>
          <p:cNvPr id="50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2004239" y="1016248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1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318317" y="3009360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5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586410" y="3788236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6" name="รูปภาพ 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803" y="1065927"/>
            <a:ext cx="1071051" cy="1030480"/>
          </a:xfrm>
          <a:prstGeom prst="rect">
            <a:avLst/>
          </a:prstGeom>
        </p:spPr>
      </p:pic>
      <p:sp>
        <p:nvSpPr>
          <p:cNvPr id="58" name="สี่เหลี่ยมผืนผ้า 57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3" name="สี่เหลี่ยมผืนผ้า 62"/>
          <p:cNvSpPr/>
          <p:nvPr/>
        </p:nvSpPr>
        <p:spPr>
          <a:xfrm>
            <a:off x="2503649" y="10002634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4" name="สี่เหลี่ยมผืนผ้า 63"/>
          <p:cNvSpPr/>
          <p:nvPr/>
        </p:nvSpPr>
        <p:spPr>
          <a:xfrm>
            <a:off x="2464506" y="10286205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5" name="สี่เหลี่ยมผืนผ้า 64"/>
          <p:cNvSpPr/>
          <p:nvPr/>
        </p:nvSpPr>
        <p:spPr>
          <a:xfrm>
            <a:off x="4859791" y="10255459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66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10169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0630C1C2-6BA1-AEC1-C618-CAE39F2546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6AABE283-6EDF-267D-C714-75986D9B14D1}"/>
              </a:ext>
            </a:extLst>
          </p:cNvPr>
          <p:cNvSpPr/>
          <p:nvPr/>
        </p:nvSpPr>
        <p:spPr>
          <a:xfrm>
            <a:off x="-1" y="6413437"/>
            <a:ext cx="6810949" cy="4280579"/>
          </a:xfrm>
          <a:custGeom>
            <a:avLst/>
            <a:gdLst>
              <a:gd name="connsiteX0" fmla="*/ 0 w 6810949"/>
              <a:gd name="connsiteY0" fmla="*/ 0 h 4280579"/>
              <a:gd name="connsiteX1" fmla="*/ 6810950 w 6810949"/>
              <a:gd name="connsiteY1" fmla="*/ 4280580 h 4280579"/>
              <a:gd name="connsiteX2" fmla="*/ 0 w 6810949"/>
              <a:gd name="connsiteY2" fmla="*/ 4280580 h 4280579"/>
              <a:gd name="connsiteX3" fmla="*/ 0 w 6810949"/>
              <a:gd name="connsiteY3" fmla="*/ 0 h 42805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810949" h="4280579">
                <a:moveTo>
                  <a:pt x="0" y="0"/>
                </a:moveTo>
                <a:cubicBezTo>
                  <a:pt x="665760" y="3486172"/>
                  <a:pt x="5896166" y="2219617"/>
                  <a:pt x="6810950" y="4280580"/>
                </a:cubicBezTo>
                <a:lnTo>
                  <a:pt x="0" y="4280580"/>
                </a:lnTo>
                <a:lnTo>
                  <a:pt x="0" y="0"/>
                </a:lnTo>
                <a:close/>
              </a:path>
            </a:pathLst>
          </a:custGeom>
          <a:solidFill>
            <a:srgbClr val="58C1A2">
              <a:alpha val="31649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408228EC-E314-3DB7-9C39-38A4333DBE93}"/>
              </a:ext>
            </a:extLst>
          </p:cNvPr>
          <p:cNvSpPr/>
          <p:nvPr/>
        </p:nvSpPr>
        <p:spPr>
          <a:xfrm>
            <a:off x="12705" y="8328449"/>
            <a:ext cx="7563232" cy="2376109"/>
          </a:xfrm>
          <a:custGeom>
            <a:avLst/>
            <a:gdLst>
              <a:gd name="connsiteX0" fmla="*/ 7563233 w 7563232"/>
              <a:gd name="connsiteY0" fmla="*/ 2055120 h 2376109"/>
              <a:gd name="connsiteX1" fmla="*/ 0 w 7563232"/>
              <a:gd name="connsiteY1" fmla="*/ 0 h 2376109"/>
              <a:gd name="connsiteX2" fmla="*/ 0 w 7563232"/>
              <a:gd name="connsiteY2" fmla="*/ 2376110 h 2376109"/>
              <a:gd name="connsiteX3" fmla="*/ 7563233 w 7563232"/>
              <a:gd name="connsiteY3" fmla="*/ 2376110 h 2376109"/>
              <a:gd name="connsiteX4" fmla="*/ 7563233 w 7563232"/>
              <a:gd name="connsiteY4" fmla="*/ 2055120 h 2376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63232" h="2376109">
                <a:moveTo>
                  <a:pt x="7563233" y="2055120"/>
                </a:moveTo>
                <a:cubicBezTo>
                  <a:pt x="5401166" y="731658"/>
                  <a:pt x="1408387" y="2194973"/>
                  <a:pt x="0" y="0"/>
                </a:cubicBezTo>
                <a:lnTo>
                  <a:pt x="0" y="2376110"/>
                </a:lnTo>
                <a:lnTo>
                  <a:pt x="7563233" y="2376110"/>
                </a:lnTo>
                <a:lnTo>
                  <a:pt x="7563233" y="2055120"/>
                </a:lnTo>
                <a:close/>
              </a:path>
            </a:pathLst>
          </a:custGeom>
          <a:solidFill>
            <a:srgbClr val="58C1A2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FF01A4AD-C93C-64EF-7F16-9EFB49EA24FF}"/>
              </a:ext>
            </a:extLst>
          </p:cNvPr>
          <p:cNvSpPr/>
          <p:nvPr/>
        </p:nvSpPr>
        <p:spPr>
          <a:xfrm>
            <a:off x="213702" y="2873535"/>
            <a:ext cx="7135316" cy="5627287"/>
          </a:xfrm>
          <a:custGeom>
            <a:avLst/>
            <a:gdLst>
              <a:gd name="connsiteX0" fmla="*/ 6680212 w 7135316"/>
              <a:gd name="connsiteY0" fmla="*/ 0 h 5627287"/>
              <a:gd name="connsiteX1" fmla="*/ 7135317 w 7135316"/>
              <a:gd name="connsiteY1" fmla="*/ 455000 h 5627287"/>
              <a:gd name="connsiteX2" fmla="*/ 7135317 w 7135316"/>
              <a:gd name="connsiteY2" fmla="*/ 5172288 h 5627287"/>
              <a:gd name="connsiteX3" fmla="*/ 6680212 w 7135316"/>
              <a:gd name="connsiteY3" fmla="*/ 5627288 h 5627287"/>
              <a:gd name="connsiteX4" fmla="*/ 455105 w 7135316"/>
              <a:gd name="connsiteY4" fmla="*/ 5627288 h 5627287"/>
              <a:gd name="connsiteX5" fmla="*/ 0 w 7135316"/>
              <a:gd name="connsiteY5" fmla="*/ 5172288 h 5627287"/>
              <a:gd name="connsiteX6" fmla="*/ 0 w 7135316"/>
              <a:gd name="connsiteY6" fmla="*/ 455000 h 5627287"/>
              <a:gd name="connsiteX7" fmla="*/ 455105 w 7135316"/>
              <a:gd name="connsiteY7" fmla="*/ 0 h 5627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135316" h="5627287">
                <a:moveTo>
                  <a:pt x="6680212" y="0"/>
                </a:moveTo>
                <a:cubicBezTo>
                  <a:pt x="6931559" y="0"/>
                  <a:pt x="7135317" y="203710"/>
                  <a:pt x="7135317" y="455000"/>
                </a:cubicBezTo>
                <a:lnTo>
                  <a:pt x="7135317" y="5172288"/>
                </a:lnTo>
                <a:cubicBezTo>
                  <a:pt x="7135317" y="5423578"/>
                  <a:pt x="6931559" y="5627288"/>
                  <a:pt x="6680212" y="5627288"/>
                </a:cubicBezTo>
                <a:lnTo>
                  <a:pt x="455105" y="5627288"/>
                </a:lnTo>
                <a:cubicBezTo>
                  <a:pt x="203757" y="5627288"/>
                  <a:pt x="0" y="5423578"/>
                  <a:pt x="0" y="5172288"/>
                </a:cubicBezTo>
                <a:lnTo>
                  <a:pt x="0" y="455000"/>
                </a:lnTo>
                <a:cubicBezTo>
                  <a:pt x="0" y="203711"/>
                  <a:pt x="203757" y="0"/>
                  <a:pt x="455105" y="0"/>
                </a:cubicBezTo>
                <a:close/>
              </a:path>
            </a:pathLst>
          </a:custGeom>
          <a:solidFill>
            <a:srgbClr val="58C1A2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9AA052F1-4839-C968-0B75-9953D90D816A}"/>
              </a:ext>
            </a:extLst>
          </p:cNvPr>
          <p:cNvSpPr/>
          <p:nvPr/>
        </p:nvSpPr>
        <p:spPr>
          <a:xfrm>
            <a:off x="213702" y="549378"/>
            <a:ext cx="1646611" cy="2130318"/>
          </a:xfrm>
          <a:custGeom>
            <a:avLst/>
            <a:gdLst>
              <a:gd name="connsiteX0" fmla="*/ 0 w 1646611"/>
              <a:gd name="connsiteY0" fmla="*/ 0 h 2130318"/>
              <a:gd name="connsiteX1" fmla="*/ 1285653 w 1646611"/>
              <a:gd name="connsiteY1" fmla="*/ 0 h 2130318"/>
              <a:gd name="connsiteX2" fmla="*/ 1646612 w 1646611"/>
              <a:gd name="connsiteY2" fmla="*/ 360875 h 2130318"/>
              <a:gd name="connsiteX3" fmla="*/ 1646612 w 1646611"/>
              <a:gd name="connsiteY3" fmla="*/ 2130319 h 2130318"/>
              <a:gd name="connsiteX4" fmla="*/ 360959 w 1646611"/>
              <a:gd name="connsiteY4" fmla="*/ 2130319 h 2130318"/>
              <a:gd name="connsiteX5" fmla="*/ 0 w 1646611"/>
              <a:gd name="connsiteY5" fmla="*/ 1769443 h 2130318"/>
              <a:gd name="connsiteX6" fmla="*/ 0 w 1646611"/>
              <a:gd name="connsiteY6" fmla="*/ 0 h 2130318"/>
              <a:gd name="connsiteX7" fmla="*/ 0 w 1646611"/>
              <a:gd name="connsiteY7" fmla="*/ 0 h 21303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646611" h="2130318">
                <a:moveTo>
                  <a:pt x="0" y="0"/>
                </a:moveTo>
                <a:lnTo>
                  <a:pt x="1285653" y="0"/>
                </a:lnTo>
                <a:cubicBezTo>
                  <a:pt x="1484873" y="0"/>
                  <a:pt x="1646612" y="161701"/>
                  <a:pt x="1646612" y="360875"/>
                </a:cubicBezTo>
                <a:lnTo>
                  <a:pt x="1646612" y="2130319"/>
                </a:lnTo>
                <a:lnTo>
                  <a:pt x="360959" y="2130319"/>
                </a:lnTo>
                <a:cubicBezTo>
                  <a:pt x="161739" y="2130319"/>
                  <a:pt x="0" y="1968617"/>
                  <a:pt x="0" y="1769443"/>
                </a:cubicBez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58C1A2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8DADEE5D-7AAD-9CC0-A956-6F6AB0F3F4B8}"/>
              </a:ext>
            </a:extLst>
          </p:cNvPr>
          <p:cNvSpPr/>
          <p:nvPr/>
        </p:nvSpPr>
        <p:spPr>
          <a:xfrm>
            <a:off x="3686325" y="0"/>
            <a:ext cx="3876906" cy="1661218"/>
          </a:xfrm>
          <a:custGeom>
            <a:avLst/>
            <a:gdLst>
              <a:gd name="connsiteX0" fmla="*/ 3876907 w 3876906"/>
              <a:gd name="connsiteY0" fmla="*/ 1661219 h 1661218"/>
              <a:gd name="connsiteX1" fmla="*/ 0 w 3876906"/>
              <a:gd name="connsiteY1" fmla="*/ 0 h 1661218"/>
              <a:gd name="connsiteX2" fmla="*/ 3876907 w 3876906"/>
              <a:gd name="connsiteY2" fmla="*/ 0 h 1661218"/>
              <a:gd name="connsiteX3" fmla="*/ 3876907 w 3876906"/>
              <a:gd name="connsiteY3" fmla="*/ 1661219 h 1661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76906" h="1661218">
                <a:moveTo>
                  <a:pt x="3876907" y="1661219"/>
                </a:moveTo>
                <a:cubicBezTo>
                  <a:pt x="3006210" y="126262"/>
                  <a:pt x="1291370" y="1073098"/>
                  <a:pt x="0" y="0"/>
                </a:cubicBezTo>
                <a:lnTo>
                  <a:pt x="3876907" y="0"/>
                </a:lnTo>
                <a:lnTo>
                  <a:pt x="3876907" y="1661219"/>
                </a:lnTo>
                <a:close/>
              </a:path>
            </a:pathLst>
          </a:custGeom>
          <a:solidFill>
            <a:srgbClr val="58C1A2">
              <a:alpha val="35268"/>
            </a:srgbClr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449220E7-F07F-A565-BD12-8B8D1ACF0E07}"/>
              </a:ext>
            </a:extLst>
          </p:cNvPr>
          <p:cNvSpPr/>
          <p:nvPr/>
        </p:nvSpPr>
        <p:spPr>
          <a:xfrm>
            <a:off x="4862966" y="0"/>
            <a:ext cx="2700265" cy="1503455"/>
          </a:xfrm>
          <a:custGeom>
            <a:avLst/>
            <a:gdLst>
              <a:gd name="connsiteX0" fmla="*/ 2700266 w 2700265"/>
              <a:gd name="connsiteY0" fmla="*/ 1503455 h 1503455"/>
              <a:gd name="connsiteX1" fmla="*/ 0 w 2700265"/>
              <a:gd name="connsiteY1" fmla="*/ 0 h 1503455"/>
              <a:gd name="connsiteX2" fmla="*/ 2700266 w 2700265"/>
              <a:gd name="connsiteY2" fmla="*/ 0 h 1503455"/>
              <a:gd name="connsiteX3" fmla="*/ 2700266 w 2700265"/>
              <a:gd name="connsiteY3" fmla="*/ 1503455 h 1503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00265" h="1503455">
                <a:moveTo>
                  <a:pt x="2700266" y="1503455"/>
                </a:moveTo>
                <a:cubicBezTo>
                  <a:pt x="2267140" y="75960"/>
                  <a:pt x="602614" y="721623"/>
                  <a:pt x="0" y="0"/>
                </a:cubicBezTo>
                <a:lnTo>
                  <a:pt x="2700266" y="0"/>
                </a:lnTo>
                <a:lnTo>
                  <a:pt x="2700266" y="1503455"/>
                </a:lnTo>
                <a:close/>
              </a:path>
            </a:pathLst>
          </a:custGeom>
          <a:solidFill>
            <a:srgbClr val="58C1A2"/>
          </a:soli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374173BE-F4C2-1850-89A1-6D668F4C1ED0}"/>
              </a:ext>
            </a:extLst>
          </p:cNvPr>
          <p:cNvSpPr txBox="1"/>
          <p:nvPr/>
        </p:nvSpPr>
        <p:spPr>
          <a:xfrm>
            <a:off x="1982179" y="618423"/>
            <a:ext cx="41800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5200" i="1" dirty="0">
                <a:solidFill>
                  <a:srgbClr val="0C7FA5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ข่าวประชาสัมพันธ์</a:t>
            </a:r>
            <a:endParaRPr lang="x-none" sz="5200" i="1" dirty="0">
              <a:solidFill>
                <a:srgbClr val="0C7FA5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xmlns="" id="{F18D650D-258C-0F91-FCAF-546D10A7CBED}"/>
              </a:ext>
            </a:extLst>
          </p:cNvPr>
          <p:cNvSpPr/>
          <p:nvPr/>
        </p:nvSpPr>
        <p:spPr>
          <a:xfrm>
            <a:off x="2089526" y="1859742"/>
            <a:ext cx="4810621" cy="387296"/>
          </a:xfrm>
          <a:custGeom>
            <a:avLst/>
            <a:gdLst>
              <a:gd name="connsiteX0" fmla="*/ 4810622 w 4810621"/>
              <a:gd name="connsiteY0" fmla="*/ 0 h 387296"/>
              <a:gd name="connsiteX1" fmla="*/ 4810622 w 4810621"/>
              <a:gd name="connsiteY1" fmla="*/ 387296 h 387296"/>
              <a:gd name="connsiteX2" fmla="*/ 204429 w 4810621"/>
              <a:gd name="connsiteY2" fmla="*/ 387296 h 387296"/>
              <a:gd name="connsiteX3" fmla="*/ 0 w 4810621"/>
              <a:gd name="connsiteY3" fmla="*/ 0 h 387296"/>
              <a:gd name="connsiteX4" fmla="*/ 4810622 w 4810621"/>
              <a:gd name="connsiteY4" fmla="*/ 0 h 3872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810621" h="387296">
                <a:moveTo>
                  <a:pt x="4810622" y="0"/>
                </a:moveTo>
                <a:lnTo>
                  <a:pt x="4810622" y="387296"/>
                </a:lnTo>
                <a:lnTo>
                  <a:pt x="204429" y="387296"/>
                </a:lnTo>
                <a:lnTo>
                  <a:pt x="0" y="0"/>
                </a:lnTo>
                <a:lnTo>
                  <a:pt x="4810622" y="0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2000">
                <a:srgbClr val="58C1A2"/>
              </a:gs>
              <a:gs pos="82000">
                <a:srgbClr val="58C1A2"/>
              </a:gs>
            </a:gsLst>
            <a:lin ang="10800000" scaled="1"/>
            <a:tileRect/>
          </a:gradFill>
          <a:ln w="12695" cap="flat">
            <a:noFill/>
            <a:prstDash val="solid"/>
            <a:miter/>
          </a:ln>
        </p:spPr>
        <p:txBody>
          <a:bodyPr rtlCol="0" anchor="ctr"/>
          <a:lstStyle/>
          <a:p>
            <a:endParaRPr lang="x-none">
              <a:solidFill>
                <a:prstClr val="black"/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394A0962-C4E3-1497-4285-015FBE03C448}"/>
              </a:ext>
            </a:extLst>
          </p:cNvPr>
          <p:cNvSpPr txBox="1"/>
          <p:nvPr/>
        </p:nvSpPr>
        <p:spPr>
          <a:xfrm>
            <a:off x="2108906" y="1808718"/>
            <a:ext cx="1639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ฉบับที่ 8/2567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xmlns="" id="{6A8822DE-A5BE-683E-3859-73E55D68FFFD}"/>
              </a:ext>
            </a:extLst>
          </p:cNvPr>
          <p:cNvCxnSpPr>
            <a:cxnSpLocks/>
          </p:cNvCxnSpPr>
          <p:nvPr/>
        </p:nvCxnSpPr>
        <p:spPr>
          <a:xfrm>
            <a:off x="3716725" y="1934724"/>
            <a:ext cx="0" cy="275256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94B0B8C0-00D6-731E-A500-A60CBB2F9173}"/>
              </a:ext>
            </a:extLst>
          </p:cNvPr>
          <p:cNvSpPr txBox="1"/>
          <p:nvPr/>
        </p:nvSpPr>
        <p:spPr>
          <a:xfrm>
            <a:off x="3716724" y="1808718"/>
            <a:ext cx="2429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26 กันยายน 2567</a:t>
            </a:r>
            <a:endParaRPr lang="x-none" sz="24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xmlns="" id="{C451B1F1-B644-3589-5C12-95C113798E9A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6" name="Picture Placeholder 35">
            <a:extLst>
              <a:ext uri="{FF2B5EF4-FFF2-40B4-BE49-F238E27FC236}">
                <a16:creationId xmlns:a16="http://schemas.microsoft.com/office/drawing/2014/main" xmlns="" id="{2471A934-1BC4-0A2C-95B8-ABBF5B6D3E89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5" name="Picture Placeholder 34">
            <a:extLst>
              <a:ext uri="{FF2B5EF4-FFF2-40B4-BE49-F238E27FC236}">
                <a16:creationId xmlns:a16="http://schemas.microsoft.com/office/drawing/2014/main" xmlns="" id="{3DC6B99D-EE6A-6CF5-5B0F-93787FEBE98D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8" name="Picture Placeholder 37">
            <a:extLst>
              <a:ext uri="{FF2B5EF4-FFF2-40B4-BE49-F238E27FC236}">
                <a16:creationId xmlns:a16="http://schemas.microsoft.com/office/drawing/2014/main" xmlns="" id="{5BBFC379-0F6C-7668-5E19-74359BF8E568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xmlns="" id="{549B4EFF-144B-C396-A125-967869CFD30A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0" name="Picture Placeholder 39">
            <a:extLst>
              <a:ext uri="{FF2B5EF4-FFF2-40B4-BE49-F238E27FC236}">
                <a16:creationId xmlns:a16="http://schemas.microsoft.com/office/drawing/2014/main" xmlns="" id="{BA836363-0074-4B8B-4BB1-77092DB2F8A5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xmlns="" id="{466BFEC3-A851-C2F5-A65B-4622F79F4797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xmlns="" id="{CA3136EF-29AF-91B2-3229-940EAE9F06C7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/>
        <p:txBody>
          <a:bodyPr/>
          <a:lstStyle/>
          <a:p>
            <a:endParaRPr lang="x-none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xmlns="" id="{31FF5477-5AA6-5FD7-B437-2E2713BEE1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21461"/>
            <a:ext cx="838200" cy="147320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xmlns="" id="{B9E2DB54-44C7-5351-222B-D2E5E0114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791" y="7714162"/>
            <a:ext cx="1485900" cy="254000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xmlns="" id="{946DB3ED-BBD5-4220-18D5-3E782CBC0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0" y="8724314"/>
            <a:ext cx="2844800" cy="1968500"/>
          </a:xfrm>
          <a:prstGeom prst="rect">
            <a:avLst/>
          </a:prstGeom>
        </p:spPr>
      </p:pic>
      <p:sp>
        <p:nvSpPr>
          <p:cNvPr id="50" name="TextBox 25">
            <a:extLst>
              <a:ext uri="{FF2B5EF4-FFF2-40B4-BE49-F238E27FC236}">
                <a16:creationId xmlns:a16="http://schemas.microsoft.com/office/drawing/2014/main" xmlns="" id="{4FD04586-B1D2-2B2A-1AE4-C504407D9585}"/>
              </a:ext>
            </a:extLst>
          </p:cNvPr>
          <p:cNvSpPr txBox="1"/>
          <p:nvPr/>
        </p:nvSpPr>
        <p:spPr>
          <a:xfrm>
            <a:off x="2004239" y="1016248"/>
            <a:ext cx="397529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400" dirty="0">
                <a:solidFill>
                  <a:srgbClr val="1144B8"/>
                </a:solidFill>
                <a:effectLst>
                  <a:glow rad="76200">
                    <a:schemeClr val="bg1"/>
                  </a:glow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โรงพยาบาลหนองหงส์</a:t>
            </a:r>
            <a:endParaRPr lang="x-none" sz="4400" dirty="0">
              <a:solidFill>
                <a:srgbClr val="1144B8"/>
              </a:solidFill>
              <a:effectLst>
                <a:glow rad="76200">
                  <a:schemeClr val="bg1"/>
                </a:glow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51" name="TextBox 32">
            <a:extLst>
              <a:ext uri="{FF2B5EF4-FFF2-40B4-BE49-F238E27FC236}">
                <a16:creationId xmlns:a16="http://schemas.microsoft.com/office/drawing/2014/main" xmlns="" id="{2BBDE718-49AC-151C-70EB-50F1B40E59FE}"/>
              </a:ext>
            </a:extLst>
          </p:cNvPr>
          <p:cNvSpPr txBox="1"/>
          <p:nvPr/>
        </p:nvSpPr>
        <p:spPr>
          <a:xfrm>
            <a:off x="1318317" y="3009360"/>
            <a:ext cx="505127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dirty="0" smtClean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สาน</a:t>
            </a:r>
            <a:r>
              <a:rPr lang="th-TH" sz="4400" dirty="0">
                <a:solidFill>
                  <a:prstClr val="white"/>
                </a:solidFill>
                <a:latin typeface="kt_smarn" panose="02000000000000000000" pitchFamily="2" charset="0"/>
                <a:cs typeface="kt_smarn" panose="02000000000000000000" pitchFamily="2" charset="0"/>
              </a:rPr>
              <a:t>สายใยมุทิตา</a:t>
            </a:r>
            <a:endParaRPr lang="x-none" sz="4400" dirty="0">
              <a:solidFill>
                <a:prstClr val="white"/>
              </a:solidFill>
              <a:latin typeface="kt_smarn" panose="02000000000000000000" pitchFamily="2" charset="0"/>
              <a:cs typeface="kt_smarn" panose="02000000000000000000" pitchFamily="2" charset="0"/>
            </a:endParaRPr>
          </a:p>
        </p:txBody>
      </p:sp>
      <p:sp>
        <p:nvSpPr>
          <p:cNvPr id="55" name="TextBox 33">
            <a:extLst>
              <a:ext uri="{FF2B5EF4-FFF2-40B4-BE49-F238E27FC236}">
                <a16:creationId xmlns:a16="http://schemas.microsoft.com/office/drawing/2014/main" xmlns="" id="{33B5BD9A-629F-2ED7-CA89-07DA5AAAF450}"/>
              </a:ext>
            </a:extLst>
          </p:cNvPr>
          <p:cNvSpPr txBox="1"/>
          <p:nvPr/>
        </p:nvSpPr>
        <p:spPr>
          <a:xfrm>
            <a:off x="586410" y="3788236"/>
            <a:ext cx="68109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en-US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	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</a:t>
            </a:r>
            <a:r>
              <a:rPr lang="th-TH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2567</a:t>
            </a:r>
            <a:r>
              <a:rPr lang="en-US" sz="1600" dirty="0" smtClean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 </a:t>
            </a:r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r>
              <a:rPr lang="th-TH" sz="1600" dirty="0">
                <a:solidFill>
                  <a:prstClr val="white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วันพฤหัสบดี ที่ 26 กันยายน 2567</a:t>
            </a:r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  <a:p>
            <a:pPr algn="thaiDist"/>
            <a:endParaRPr lang="x-none" sz="1600" dirty="0">
              <a:solidFill>
                <a:prstClr val="white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56" name="รูปภาพ 5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803" y="1065927"/>
            <a:ext cx="1071051" cy="1030480"/>
          </a:xfrm>
          <a:prstGeom prst="rect">
            <a:avLst/>
          </a:prstGeom>
        </p:spPr>
      </p:pic>
      <p:sp>
        <p:nvSpPr>
          <p:cNvPr id="58" name="สี่เหลี่ยมผืนผ้า 57"/>
          <p:cNvSpPr/>
          <p:nvPr/>
        </p:nvSpPr>
        <p:spPr>
          <a:xfrm>
            <a:off x="2878522" y="1555754"/>
            <a:ext cx="250421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b="1" dirty="0">
                <a:solidFill>
                  <a:srgbClr val="00B0F0"/>
                </a:solidFill>
                <a:latin typeface="FC Iconic" panose="020B0500040200020003" pitchFamily="34" charset="-34"/>
                <a:cs typeface="FC Iconic" panose="020B0500040200020003" pitchFamily="34" charset="-34"/>
              </a:rPr>
              <a:t>อำเภอหนองหงส์  จังหวัดบุรีรัมย์</a:t>
            </a:r>
            <a:endParaRPr lang="x-none" b="1" dirty="0">
              <a:solidFill>
                <a:srgbClr val="00B0F0"/>
              </a:solidFill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3" name="สี่เหลี่ยมผืนผ้า 62"/>
          <p:cNvSpPr/>
          <p:nvPr/>
        </p:nvSpPr>
        <p:spPr>
          <a:xfrm>
            <a:off x="2503649" y="10002634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งานประชาสัมพันธ์โรงพยาบาลหนองหงส์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4" name="สี่เหลี่ยมผืนผ้า 63"/>
          <p:cNvSpPr/>
          <p:nvPr/>
        </p:nvSpPr>
        <p:spPr>
          <a:xfrm>
            <a:off x="2464506" y="10286205"/>
            <a:ext cx="2311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สำนักงานกระทรวงสาธารณสุข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sp>
        <p:nvSpPr>
          <p:cNvPr id="65" name="สี่เหลี่ยมผืนผ้า 64"/>
          <p:cNvSpPr/>
          <p:nvPr/>
        </p:nvSpPr>
        <p:spPr>
          <a:xfrm>
            <a:off x="4859791" y="10255459"/>
            <a:ext cx="23038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FC Iconic" panose="020B0500040200020003" pitchFamily="34" charset="-34"/>
                <a:cs typeface="FC Iconic" panose="020B0500040200020003" pitchFamily="34" charset="-34"/>
              </a:rPr>
              <a:t>www. Nonghonghospital.net</a:t>
            </a:r>
            <a:endParaRPr lang="x-none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FC Iconic" panose="020B0500040200020003" pitchFamily="34" charset="-34"/>
              <a:cs typeface="FC Iconic" panose="020B0500040200020003" pitchFamily="34" charset="-34"/>
            </a:endParaRPr>
          </a:p>
        </p:txBody>
      </p:sp>
      <p:pic>
        <p:nvPicPr>
          <p:cNvPr id="66" name="Picture 25">
            <a:extLst>
              <a:ext uri="{FF2B5EF4-FFF2-40B4-BE49-F238E27FC236}">
                <a16:creationId xmlns:a16="http://schemas.microsoft.com/office/drawing/2014/main" xmlns="" id="{462C45CD-CFAA-680D-435C-7F9A81BFA4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5" y="105057"/>
            <a:ext cx="1321323" cy="20374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39935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153</TotalTime>
  <Words>346</Words>
  <Application>Microsoft Office PowerPoint</Application>
  <PresentationFormat>กำหนดเอง</PresentationFormat>
  <Paragraphs>148</Paragraphs>
  <Slides>11</Slides>
  <Notes>5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3</vt:i4>
      </vt:variant>
      <vt:variant>
        <vt:lpstr>ชื่อเรื่องสไลด์</vt:lpstr>
      </vt:variant>
      <vt:variant>
        <vt:i4>11</vt:i4>
      </vt:variant>
    </vt:vector>
  </HeadingPairs>
  <TitlesOfParts>
    <vt:vector size="20" baseType="lpstr">
      <vt:lpstr>Arial</vt:lpstr>
      <vt:lpstr>Calibri</vt:lpstr>
      <vt:lpstr>Calibri Light</vt:lpstr>
      <vt:lpstr>Cordia New</vt:lpstr>
      <vt:lpstr>FC Iconic</vt:lpstr>
      <vt:lpstr>kt_smarn</vt:lpstr>
      <vt:lpstr>Office Theme</vt:lpstr>
      <vt:lpstr>1_Office Theme</vt:lpstr>
      <vt:lpstr>2_Office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892</dc:creator>
  <cp:lastModifiedBy>ccs_win10_17</cp:lastModifiedBy>
  <cp:revision>12</cp:revision>
  <dcterms:created xsi:type="dcterms:W3CDTF">2023-06-05T13:48:52Z</dcterms:created>
  <dcterms:modified xsi:type="dcterms:W3CDTF">2024-10-18T08:05:41Z</dcterms:modified>
</cp:coreProperties>
</file>