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0" r:id="rId1"/>
  </p:sldMasterIdLst>
  <p:notesMasterIdLst>
    <p:notesMasterId r:id="rId6"/>
  </p:notesMasterIdLst>
  <p:sldIdLst>
    <p:sldId id="257" r:id="rId2"/>
    <p:sldId id="260" r:id="rId3"/>
    <p:sldId id="259" r:id="rId4"/>
    <p:sldId id="261" r:id="rId5"/>
  </p:sldIdLst>
  <p:sldSz cx="7559675" cy="10691813"/>
  <p:notesSz cx="6858000" cy="9144000"/>
  <p:embeddedFontLst>
    <p:embeddedFont>
      <p:font typeface="Calibri" panose="020F0502020204030204" pitchFamily="34" charset="0"/>
      <p:regular r:id="rId7"/>
      <p:bold r:id="rId8"/>
      <p:italic r:id="rId9"/>
      <p:boldItalic r:id="rId10"/>
    </p:embeddedFont>
    <p:embeddedFont>
      <p:font typeface="Calibri Light" panose="020F0302020204030204" pitchFamily="34" charset="0"/>
      <p:regular r:id="rId11"/>
      <p:italic r:id="rId12"/>
    </p:embeddedFont>
    <p:embeddedFont>
      <p:font typeface="FC Iconic" panose="020B0500040200020003" pitchFamily="34" charset="-34"/>
      <p:regular r:id="rId13"/>
      <p:bold r:id="rId14"/>
      <p:italic r:id="rId15"/>
      <p:boldItalic r:id="rId1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336D3"/>
    <a:srgbClr val="358748"/>
    <a:srgbClr val="72BB84"/>
    <a:srgbClr val="9B770D"/>
    <a:srgbClr val="FD86FD"/>
    <a:srgbClr val="FEC000"/>
    <a:srgbClr val="991244"/>
    <a:srgbClr val="D01059"/>
    <a:srgbClr val="115980"/>
    <a:srgbClr val="3FD0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94"/>
  </p:normalViewPr>
  <p:slideViewPr>
    <p:cSldViewPr snapToGrid="0">
      <p:cViewPr>
        <p:scale>
          <a:sx n="100" d="100"/>
          <a:sy n="100" d="100"/>
        </p:scale>
        <p:origin x="24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0.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font" Target="fonts/font3.fntdata"/><Relationship Id="rId14"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F7B13B-343C-FF4E-8E20-2C8C22913573}" type="datetimeFigureOut">
              <a:rPr lang="x-none" smtClean="0"/>
              <a:t>2/1/2024</a:t>
            </a:fld>
            <a:endParaRPr lang="x-none"/>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B32063-2166-4043-92C9-F84617A858E7}" type="slidenum">
              <a:rPr lang="x-none" smtClean="0"/>
              <a:t>‹#›</a:t>
            </a:fld>
            <a:endParaRPr lang="x-none"/>
          </a:p>
        </p:txBody>
      </p:sp>
    </p:spTree>
    <p:extLst>
      <p:ext uri="{BB962C8B-B14F-4D97-AF65-F5344CB8AC3E}">
        <p14:creationId xmlns:p14="http://schemas.microsoft.com/office/powerpoint/2010/main" val="195332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26B32063-2166-4043-92C9-F84617A858E7}" type="slidenum">
              <a:rPr lang="x-none" smtClean="0"/>
              <a:t>1</a:t>
            </a:fld>
            <a:endParaRPr lang="x-none"/>
          </a:p>
        </p:txBody>
      </p:sp>
    </p:spTree>
    <p:extLst>
      <p:ext uri="{BB962C8B-B14F-4D97-AF65-F5344CB8AC3E}">
        <p14:creationId xmlns:p14="http://schemas.microsoft.com/office/powerpoint/2010/main" val="4015459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26B32063-2166-4043-92C9-F84617A858E7}" type="slidenum">
              <a:rPr lang="x-none" smtClean="0">
                <a:solidFill>
                  <a:prstClr val="black"/>
                </a:solidFill>
              </a:rPr>
              <a:pPr/>
              <a:t>2</a:t>
            </a:fld>
            <a:endParaRPr lang="x-none">
              <a:solidFill>
                <a:prstClr val="black"/>
              </a:solidFill>
            </a:endParaRPr>
          </a:p>
        </p:txBody>
      </p:sp>
    </p:spTree>
    <p:extLst>
      <p:ext uri="{BB962C8B-B14F-4D97-AF65-F5344CB8AC3E}">
        <p14:creationId xmlns:p14="http://schemas.microsoft.com/office/powerpoint/2010/main" val="38232490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26B32063-2166-4043-92C9-F84617A858E7}" type="slidenum">
              <a:rPr lang="x-none" smtClean="0">
                <a:solidFill>
                  <a:prstClr val="black"/>
                </a:solidFill>
              </a:rPr>
              <a:pPr/>
              <a:t>3</a:t>
            </a:fld>
            <a:endParaRPr lang="x-none">
              <a:solidFill>
                <a:prstClr val="black"/>
              </a:solidFill>
            </a:endParaRPr>
          </a:p>
        </p:txBody>
      </p:sp>
    </p:spTree>
    <p:extLst>
      <p:ext uri="{BB962C8B-B14F-4D97-AF65-F5344CB8AC3E}">
        <p14:creationId xmlns:p14="http://schemas.microsoft.com/office/powerpoint/2010/main" val="2767334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26B32063-2166-4043-92C9-F84617A858E7}" type="slidenum">
              <a:rPr lang="x-none" smtClean="0">
                <a:solidFill>
                  <a:prstClr val="black"/>
                </a:solidFill>
              </a:rPr>
              <a:pPr/>
              <a:t>4</a:t>
            </a:fld>
            <a:endParaRPr lang="x-none">
              <a:solidFill>
                <a:prstClr val="black"/>
              </a:solidFill>
            </a:endParaRPr>
          </a:p>
        </p:txBody>
      </p:sp>
    </p:spTree>
    <p:extLst>
      <p:ext uri="{BB962C8B-B14F-4D97-AF65-F5344CB8AC3E}">
        <p14:creationId xmlns:p14="http://schemas.microsoft.com/office/powerpoint/2010/main" val="1783435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rgbClr val="107C99"/>
        </a:solidFill>
        <a:effectLst/>
      </p:bgPr>
    </p:bg>
    <p:spTree>
      <p:nvGrpSpPr>
        <p:cNvPr id="1" name=""/>
        <p:cNvGrpSpPr/>
        <p:nvPr/>
      </p:nvGrpSpPr>
      <p:grpSpPr>
        <a:xfrm>
          <a:off x="0" y="0"/>
          <a:ext cx="0" cy="0"/>
          <a:chOff x="0" y="0"/>
          <a:chExt cx="0" cy="0"/>
        </a:xfrm>
      </p:grpSpPr>
      <p:sp>
        <p:nvSpPr>
          <p:cNvPr id="5" name="Freeform 4">
            <a:extLst>
              <a:ext uri="{FF2B5EF4-FFF2-40B4-BE49-F238E27FC236}">
                <a16:creationId xmlns="" xmlns:a16="http://schemas.microsoft.com/office/drawing/2014/main" id="{EB0C9A6E-AF06-A763-C9EB-E9D33589BD78}"/>
              </a:ext>
            </a:extLst>
          </p:cNvPr>
          <p:cNvSpPr>
            <a:spLocks noGrp="1"/>
          </p:cNvSpPr>
          <p:nvPr>
            <p:ph type="pic" sz="quarter" idx="17"/>
          </p:nvPr>
        </p:nvSpPr>
        <p:spPr>
          <a:xfrm>
            <a:off x="3670775" y="1088806"/>
            <a:ext cx="1316704" cy="1316704"/>
          </a:xfrm>
          <a:custGeom>
            <a:avLst/>
            <a:gdLst>
              <a:gd name="connsiteX0" fmla="*/ 658352 w 1316704"/>
              <a:gd name="connsiteY0" fmla="*/ 0 h 1316704"/>
              <a:gd name="connsiteX1" fmla="*/ 1316704 w 1316704"/>
              <a:gd name="connsiteY1" fmla="*/ 658352 h 1316704"/>
              <a:gd name="connsiteX2" fmla="*/ 658352 w 1316704"/>
              <a:gd name="connsiteY2" fmla="*/ 1316704 h 1316704"/>
              <a:gd name="connsiteX3" fmla="*/ 0 w 1316704"/>
              <a:gd name="connsiteY3" fmla="*/ 658352 h 1316704"/>
              <a:gd name="connsiteX4" fmla="*/ 658352 w 1316704"/>
              <a:gd name="connsiteY4" fmla="*/ 0 h 13167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704" h="1316704">
                <a:moveTo>
                  <a:pt x="658352" y="0"/>
                </a:moveTo>
                <a:cubicBezTo>
                  <a:pt x="1021950" y="0"/>
                  <a:pt x="1316704" y="294754"/>
                  <a:pt x="1316704" y="658352"/>
                </a:cubicBezTo>
                <a:cubicBezTo>
                  <a:pt x="1316704" y="1021950"/>
                  <a:pt x="1021950" y="1316704"/>
                  <a:pt x="658352" y="1316704"/>
                </a:cubicBezTo>
                <a:cubicBezTo>
                  <a:pt x="294754" y="1316704"/>
                  <a:pt x="0" y="1021950"/>
                  <a:pt x="0" y="658352"/>
                </a:cubicBezTo>
                <a:cubicBezTo>
                  <a:pt x="0" y="294754"/>
                  <a:pt x="294754" y="0"/>
                  <a:pt x="658352" y="0"/>
                </a:cubicBez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23" name="Picture Placeholder 22">
            <a:extLst>
              <a:ext uri="{FF2B5EF4-FFF2-40B4-BE49-F238E27FC236}">
                <a16:creationId xmlns="" xmlns:a16="http://schemas.microsoft.com/office/drawing/2014/main" id="{30ED4832-C58D-D9F4-6A60-24044B6B9938}"/>
              </a:ext>
            </a:extLst>
          </p:cNvPr>
          <p:cNvSpPr>
            <a:spLocks noGrp="1"/>
          </p:cNvSpPr>
          <p:nvPr>
            <p:ph type="pic" sz="quarter" idx="16"/>
          </p:nvPr>
        </p:nvSpPr>
        <p:spPr>
          <a:xfrm>
            <a:off x="4987478" y="8564841"/>
            <a:ext cx="2202724" cy="1399550"/>
          </a:xfrm>
          <a:custGeom>
            <a:avLst/>
            <a:gdLst>
              <a:gd name="connsiteX0" fmla="*/ 0 w 2202724"/>
              <a:gd name="connsiteY0" fmla="*/ 0 h 1399550"/>
              <a:gd name="connsiteX1" fmla="*/ 2202724 w 2202724"/>
              <a:gd name="connsiteY1" fmla="*/ 0 h 1399550"/>
              <a:gd name="connsiteX2" fmla="*/ 2202724 w 2202724"/>
              <a:gd name="connsiteY2" fmla="*/ 1399550 h 1399550"/>
              <a:gd name="connsiteX3" fmla="*/ 0 w 2202724"/>
              <a:gd name="connsiteY3" fmla="*/ 1399550 h 1399550"/>
            </a:gdLst>
            <a:ahLst/>
            <a:cxnLst>
              <a:cxn ang="0">
                <a:pos x="connsiteX0" y="connsiteY0"/>
              </a:cxn>
              <a:cxn ang="0">
                <a:pos x="connsiteX1" y="connsiteY1"/>
              </a:cxn>
              <a:cxn ang="0">
                <a:pos x="connsiteX2" y="connsiteY2"/>
              </a:cxn>
              <a:cxn ang="0">
                <a:pos x="connsiteX3" y="connsiteY3"/>
              </a:cxn>
            </a:cxnLst>
            <a:rect l="l" t="t" r="r" b="b"/>
            <a:pathLst>
              <a:path w="2202724" h="1399550">
                <a:moveTo>
                  <a:pt x="0" y="0"/>
                </a:moveTo>
                <a:lnTo>
                  <a:pt x="2202724" y="0"/>
                </a:lnTo>
                <a:lnTo>
                  <a:pt x="2202724" y="1399550"/>
                </a:lnTo>
                <a:lnTo>
                  <a:pt x="0" y="1399550"/>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21" name="Picture Placeholder 20">
            <a:extLst>
              <a:ext uri="{FF2B5EF4-FFF2-40B4-BE49-F238E27FC236}">
                <a16:creationId xmlns="" xmlns:a16="http://schemas.microsoft.com/office/drawing/2014/main" id="{D6242BC3-DA9C-49F2-B505-9F9B98A8DF7E}"/>
              </a:ext>
            </a:extLst>
          </p:cNvPr>
          <p:cNvSpPr>
            <a:spLocks noGrp="1"/>
          </p:cNvSpPr>
          <p:nvPr>
            <p:ph type="pic" sz="quarter" idx="15"/>
          </p:nvPr>
        </p:nvSpPr>
        <p:spPr>
          <a:xfrm>
            <a:off x="2672058" y="8564841"/>
            <a:ext cx="2202724" cy="1399550"/>
          </a:xfrm>
          <a:custGeom>
            <a:avLst/>
            <a:gdLst>
              <a:gd name="connsiteX0" fmla="*/ 0 w 2202724"/>
              <a:gd name="connsiteY0" fmla="*/ 0 h 1399550"/>
              <a:gd name="connsiteX1" fmla="*/ 2202724 w 2202724"/>
              <a:gd name="connsiteY1" fmla="*/ 0 h 1399550"/>
              <a:gd name="connsiteX2" fmla="*/ 2202724 w 2202724"/>
              <a:gd name="connsiteY2" fmla="*/ 1399550 h 1399550"/>
              <a:gd name="connsiteX3" fmla="*/ 0 w 2202724"/>
              <a:gd name="connsiteY3" fmla="*/ 1399550 h 1399550"/>
            </a:gdLst>
            <a:ahLst/>
            <a:cxnLst>
              <a:cxn ang="0">
                <a:pos x="connsiteX0" y="connsiteY0"/>
              </a:cxn>
              <a:cxn ang="0">
                <a:pos x="connsiteX1" y="connsiteY1"/>
              </a:cxn>
              <a:cxn ang="0">
                <a:pos x="connsiteX2" y="connsiteY2"/>
              </a:cxn>
              <a:cxn ang="0">
                <a:pos x="connsiteX3" y="connsiteY3"/>
              </a:cxn>
            </a:cxnLst>
            <a:rect l="l" t="t" r="r" b="b"/>
            <a:pathLst>
              <a:path w="2202724" h="1399550">
                <a:moveTo>
                  <a:pt x="0" y="0"/>
                </a:moveTo>
                <a:lnTo>
                  <a:pt x="2202724" y="0"/>
                </a:lnTo>
                <a:lnTo>
                  <a:pt x="2202724" y="1399550"/>
                </a:lnTo>
                <a:lnTo>
                  <a:pt x="0" y="1399550"/>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19" name="Picture Placeholder 18">
            <a:extLst>
              <a:ext uri="{FF2B5EF4-FFF2-40B4-BE49-F238E27FC236}">
                <a16:creationId xmlns="" xmlns:a16="http://schemas.microsoft.com/office/drawing/2014/main" id="{9662F5F4-363D-018C-8E25-A2A5FD566E9A}"/>
              </a:ext>
            </a:extLst>
          </p:cNvPr>
          <p:cNvSpPr>
            <a:spLocks noGrp="1"/>
          </p:cNvSpPr>
          <p:nvPr>
            <p:ph type="pic" sz="quarter" idx="14"/>
          </p:nvPr>
        </p:nvSpPr>
        <p:spPr>
          <a:xfrm>
            <a:off x="356764" y="8564841"/>
            <a:ext cx="2202724" cy="1399550"/>
          </a:xfrm>
          <a:custGeom>
            <a:avLst/>
            <a:gdLst>
              <a:gd name="connsiteX0" fmla="*/ 0 w 2202724"/>
              <a:gd name="connsiteY0" fmla="*/ 0 h 1399550"/>
              <a:gd name="connsiteX1" fmla="*/ 2202724 w 2202724"/>
              <a:gd name="connsiteY1" fmla="*/ 0 h 1399550"/>
              <a:gd name="connsiteX2" fmla="*/ 2202724 w 2202724"/>
              <a:gd name="connsiteY2" fmla="*/ 1399550 h 1399550"/>
              <a:gd name="connsiteX3" fmla="*/ 0 w 2202724"/>
              <a:gd name="connsiteY3" fmla="*/ 1399550 h 1399550"/>
            </a:gdLst>
            <a:ahLst/>
            <a:cxnLst>
              <a:cxn ang="0">
                <a:pos x="connsiteX0" y="connsiteY0"/>
              </a:cxn>
              <a:cxn ang="0">
                <a:pos x="connsiteX1" y="connsiteY1"/>
              </a:cxn>
              <a:cxn ang="0">
                <a:pos x="connsiteX2" y="connsiteY2"/>
              </a:cxn>
              <a:cxn ang="0">
                <a:pos x="connsiteX3" y="connsiteY3"/>
              </a:cxn>
            </a:cxnLst>
            <a:rect l="l" t="t" r="r" b="b"/>
            <a:pathLst>
              <a:path w="2202724" h="1399550">
                <a:moveTo>
                  <a:pt x="0" y="0"/>
                </a:moveTo>
                <a:lnTo>
                  <a:pt x="2202724" y="0"/>
                </a:lnTo>
                <a:lnTo>
                  <a:pt x="2202724" y="1399550"/>
                </a:lnTo>
                <a:lnTo>
                  <a:pt x="0" y="1399550"/>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17" name="Picture Placeholder 16">
            <a:extLst>
              <a:ext uri="{FF2B5EF4-FFF2-40B4-BE49-F238E27FC236}">
                <a16:creationId xmlns="" xmlns:a16="http://schemas.microsoft.com/office/drawing/2014/main" id="{BEC6813E-0997-D668-A22E-305B69D4561B}"/>
              </a:ext>
            </a:extLst>
          </p:cNvPr>
          <p:cNvSpPr>
            <a:spLocks noGrp="1"/>
          </p:cNvSpPr>
          <p:nvPr>
            <p:ph type="pic" sz="quarter" idx="13"/>
          </p:nvPr>
        </p:nvSpPr>
        <p:spPr>
          <a:xfrm>
            <a:off x="4987478" y="7074342"/>
            <a:ext cx="2202724" cy="1399550"/>
          </a:xfrm>
          <a:custGeom>
            <a:avLst/>
            <a:gdLst>
              <a:gd name="connsiteX0" fmla="*/ 0 w 2202724"/>
              <a:gd name="connsiteY0" fmla="*/ 0 h 1399550"/>
              <a:gd name="connsiteX1" fmla="*/ 2202724 w 2202724"/>
              <a:gd name="connsiteY1" fmla="*/ 0 h 1399550"/>
              <a:gd name="connsiteX2" fmla="*/ 2202724 w 2202724"/>
              <a:gd name="connsiteY2" fmla="*/ 1399550 h 1399550"/>
              <a:gd name="connsiteX3" fmla="*/ 0 w 2202724"/>
              <a:gd name="connsiteY3" fmla="*/ 1399550 h 1399550"/>
            </a:gdLst>
            <a:ahLst/>
            <a:cxnLst>
              <a:cxn ang="0">
                <a:pos x="connsiteX0" y="connsiteY0"/>
              </a:cxn>
              <a:cxn ang="0">
                <a:pos x="connsiteX1" y="connsiteY1"/>
              </a:cxn>
              <a:cxn ang="0">
                <a:pos x="connsiteX2" y="connsiteY2"/>
              </a:cxn>
              <a:cxn ang="0">
                <a:pos x="connsiteX3" y="connsiteY3"/>
              </a:cxn>
            </a:cxnLst>
            <a:rect l="l" t="t" r="r" b="b"/>
            <a:pathLst>
              <a:path w="2202724" h="1399550">
                <a:moveTo>
                  <a:pt x="0" y="0"/>
                </a:moveTo>
                <a:lnTo>
                  <a:pt x="2202724" y="0"/>
                </a:lnTo>
                <a:lnTo>
                  <a:pt x="2202724" y="1399550"/>
                </a:lnTo>
                <a:lnTo>
                  <a:pt x="0" y="1399550"/>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15" name="Picture Placeholder 14">
            <a:extLst>
              <a:ext uri="{FF2B5EF4-FFF2-40B4-BE49-F238E27FC236}">
                <a16:creationId xmlns="" xmlns:a16="http://schemas.microsoft.com/office/drawing/2014/main" id="{455A544A-DB9B-2151-9D8B-DFDEF2DBB671}"/>
              </a:ext>
            </a:extLst>
          </p:cNvPr>
          <p:cNvSpPr>
            <a:spLocks noGrp="1"/>
          </p:cNvSpPr>
          <p:nvPr>
            <p:ph type="pic" sz="quarter" idx="12"/>
          </p:nvPr>
        </p:nvSpPr>
        <p:spPr>
          <a:xfrm>
            <a:off x="4987478" y="5583589"/>
            <a:ext cx="2202724" cy="1399550"/>
          </a:xfrm>
          <a:custGeom>
            <a:avLst/>
            <a:gdLst>
              <a:gd name="connsiteX0" fmla="*/ 0 w 2202724"/>
              <a:gd name="connsiteY0" fmla="*/ 0 h 1399550"/>
              <a:gd name="connsiteX1" fmla="*/ 2202724 w 2202724"/>
              <a:gd name="connsiteY1" fmla="*/ 0 h 1399550"/>
              <a:gd name="connsiteX2" fmla="*/ 2202724 w 2202724"/>
              <a:gd name="connsiteY2" fmla="*/ 1399550 h 1399550"/>
              <a:gd name="connsiteX3" fmla="*/ 0 w 2202724"/>
              <a:gd name="connsiteY3" fmla="*/ 1399550 h 1399550"/>
            </a:gdLst>
            <a:ahLst/>
            <a:cxnLst>
              <a:cxn ang="0">
                <a:pos x="connsiteX0" y="connsiteY0"/>
              </a:cxn>
              <a:cxn ang="0">
                <a:pos x="connsiteX1" y="connsiteY1"/>
              </a:cxn>
              <a:cxn ang="0">
                <a:pos x="connsiteX2" y="connsiteY2"/>
              </a:cxn>
              <a:cxn ang="0">
                <a:pos x="connsiteX3" y="connsiteY3"/>
              </a:cxn>
            </a:cxnLst>
            <a:rect l="l" t="t" r="r" b="b"/>
            <a:pathLst>
              <a:path w="2202724" h="1399550">
                <a:moveTo>
                  <a:pt x="0" y="0"/>
                </a:moveTo>
                <a:lnTo>
                  <a:pt x="2202724" y="0"/>
                </a:lnTo>
                <a:lnTo>
                  <a:pt x="2202724" y="1399550"/>
                </a:lnTo>
                <a:lnTo>
                  <a:pt x="0" y="1399550"/>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13" name="Picture Placeholder 12">
            <a:extLst>
              <a:ext uri="{FF2B5EF4-FFF2-40B4-BE49-F238E27FC236}">
                <a16:creationId xmlns="" xmlns:a16="http://schemas.microsoft.com/office/drawing/2014/main" id="{ABAB3D78-29FD-6F6B-D962-A89C6DF0140C}"/>
              </a:ext>
            </a:extLst>
          </p:cNvPr>
          <p:cNvSpPr>
            <a:spLocks noGrp="1"/>
          </p:cNvSpPr>
          <p:nvPr>
            <p:ph type="pic" sz="quarter" idx="11"/>
          </p:nvPr>
        </p:nvSpPr>
        <p:spPr>
          <a:xfrm>
            <a:off x="356765" y="5583589"/>
            <a:ext cx="4506837" cy="2890049"/>
          </a:xfrm>
          <a:custGeom>
            <a:avLst/>
            <a:gdLst>
              <a:gd name="connsiteX0" fmla="*/ 0 w 4506837"/>
              <a:gd name="connsiteY0" fmla="*/ 0 h 2890049"/>
              <a:gd name="connsiteX1" fmla="*/ 4506837 w 4506837"/>
              <a:gd name="connsiteY1" fmla="*/ 0 h 2890049"/>
              <a:gd name="connsiteX2" fmla="*/ 4506837 w 4506837"/>
              <a:gd name="connsiteY2" fmla="*/ 2890049 h 2890049"/>
              <a:gd name="connsiteX3" fmla="*/ 0 w 4506837"/>
              <a:gd name="connsiteY3" fmla="*/ 2890049 h 2890049"/>
            </a:gdLst>
            <a:ahLst/>
            <a:cxnLst>
              <a:cxn ang="0">
                <a:pos x="connsiteX0" y="connsiteY0"/>
              </a:cxn>
              <a:cxn ang="0">
                <a:pos x="connsiteX1" y="connsiteY1"/>
              </a:cxn>
              <a:cxn ang="0">
                <a:pos x="connsiteX2" y="connsiteY2"/>
              </a:cxn>
              <a:cxn ang="0">
                <a:pos x="connsiteX3" y="connsiteY3"/>
              </a:cxn>
            </a:cxnLst>
            <a:rect l="l" t="t" r="r" b="b"/>
            <a:pathLst>
              <a:path w="4506837" h="2890049">
                <a:moveTo>
                  <a:pt x="0" y="0"/>
                </a:moveTo>
                <a:lnTo>
                  <a:pt x="4506837" y="0"/>
                </a:lnTo>
                <a:lnTo>
                  <a:pt x="4506837" y="2890049"/>
                </a:lnTo>
                <a:lnTo>
                  <a:pt x="0" y="2890049"/>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6" name="Freeform 5">
            <a:extLst>
              <a:ext uri="{FF2B5EF4-FFF2-40B4-BE49-F238E27FC236}">
                <a16:creationId xmlns="" xmlns:a16="http://schemas.microsoft.com/office/drawing/2014/main" id="{1A898B70-12E2-3F05-3E77-C4DAA2FC822F}"/>
              </a:ext>
            </a:extLst>
          </p:cNvPr>
          <p:cNvSpPr>
            <a:spLocks noGrp="1"/>
          </p:cNvSpPr>
          <p:nvPr>
            <p:ph type="pic" sz="quarter" idx="18"/>
          </p:nvPr>
        </p:nvSpPr>
        <p:spPr>
          <a:xfrm>
            <a:off x="3110793" y="1694123"/>
            <a:ext cx="989618" cy="989618"/>
          </a:xfrm>
          <a:custGeom>
            <a:avLst/>
            <a:gdLst>
              <a:gd name="connsiteX0" fmla="*/ 658352 w 1316704"/>
              <a:gd name="connsiteY0" fmla="*/ 0 h 1316704"/>
              <a:gd name="connsiteX1" fmla="*/ 1316704 w 1316704"/>
              <a:gd name="connsiteY1" fmla="*/ 658352 h 1316704"/>
              <a:gd name="connsiteX2" fmla="*/ 658352 w 1316704"/>
              <a:gd name="connsiteY2" fmla="*/ 1316704 h 1316704"/>
              <a:gd name="connsiteX3" fmla="*/ 0 w 1316704"/>
              <a:gd name="connsiteY3" fmla="*/ 658352 h 1316704"/>
              <a:gd name="connsiteX4" fmla="*/ 658352 w 1316704"/>
              <a:gd name="connsiteY4" fmla="*/ 0 h 13167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704" h="1316704">
                <a:moveTo>
                  <a:pt x="658352" y="0"/>
                </a:moveTo>
                <a:cubicBezTo>
                  <a:pt x="1021950" y="0"/>
                  <a:pt x="1316704" y="294754"/>
                  <a:pt x="1316704" y="658352"/>
                </a:cubicBezTo>
                <a:cubicBezTo>
                  <a:pt x="1316704" y="1021950"/>
                  <a:pt x="1021950" y="1316704"/>
                  <a:pt x="658352" y="1316704"/>
                </a:cubicBezTo>
                <a:cubicBezTo>
                  <a:pt x="294754" y="1316704"/>
                  <a:pt x="0" y="1021950"/>
                  <a:pt x="0" y="658352"/>
                </a:cubicBezTo>
                <a:cubicBezTo>
                  <a:pt x="0" y="294754"/>
                  <a:pt x="294754" y="0"/>
                  <a:pt x="658352" y="0"/>
                </a:cubicBez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Tree>
    <p:extLst>
      <p:ext uri="{BB962C8B-B14F-4D97-AF65-F5344CB8AC3E}">
        <p14:creationId xmlns:p14="http://schemas.microsoft.com/office/powerpoint/2010/main" val="2717040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438887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4CFC333E-941B-7E49-A074-9FFD2EDFBE06}" type="datetimeFigureOut">
              <a:rPr lang="x-none" smtClean="0"/>
              <a:t>2/1/2024</a:t>
            </a:fld>
            <a:endParaRPr lang="x-none"/>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x-none"/>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2C80035F-B46B-DB42-89DA-FDDC04670342}" type="slidenum">
              <a:rPr lang="x-none" smtClean="0"/>
              <a:t>‹#›</a:t>
            </a:fld>
            <a:endParaRPr lang="x-none"/>
          </a:p>
        </p:txBody>
      </p:sp>
    </p:spTree>
    <p:extLst>
      <p:ext uri="{BB962C8B-B14F-4D97-AF65-F5344CB8AC3E}">
        <p14:creationId xmlns:p14="http://schemas.microsoft.com/office/powerpoint/2010/main" val="3788010180"/>
      </p:ext>
    </p:extLst>
  </p:cSld>
  <p:clrMap bg1="lt1" tx1="dk1" bg2="lt2" tx2="dk2" accent1="accent1" accent2="accent2" accent3="accent3" accent4="accent4" accent5="accent5" accent6="accent6" hlink="hlink" folHlink="folHlink"/>
  <p:sldLayoutIdLst>
    <p:sldLayoutId id="2147483663" r:id="rId1"/>
    <p:sldLayoutId id="2147483664" r:id="rId2"/>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1.jp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jpg"/><Relationship Id="rId2" Type="http://schemas.openxmlformats.org/officeDocument/2006/relationships/notesSlide" Target="../notesSlides/notesSlide1.xml"/><Relationship Id="rId16" Type="http://schemas.openxmlformats.org/officeDocument/2006/relationships/image" Target="../media/image14.jp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g"/><Relationship Id="rId5" Type="http://schemas.openxmlformats.org/officeDocument/2006/relationships/image" Target="../media/image3.png"/><Relationship Id="rId15" Type="http://schemas.openxmlformats.org/officeDocument/2006/relationships/image" Target="../media/image13.jpg"/><Relationship Id="rId10" Type="http://schemas.openxmlformats.org/officeDocument/2006/relationships/image" Target="../media/image8.jpg"/><Relationship Id="rId4" Type="http://schemas.openxmlformats.org/officeDocument/2006/relationships/image" Target="../media/image2.png"/><Relationship Id="rId9" Type="http://schemas.openxmlformats.org/officeDocument/2006/relationships/image" Target="../media/image7.jpg"/><Relationship Id="rId14" Type="http://schemas.openxmlformats.org/officeDocument/2006/relationships/image" Target="../media/image12.jpg"/></Relationships>
</file>

<file path=ppt/slides/_rels/slide2.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 name="TextBox 58">
            <a:extLst>
              <a:ext uri="{FF2B5EF4-FFF2-40B4-BE49-F238E27FC236}">
                <a16:creationId xmlns="" xmlns:a16="http://schemas.microsoft.com/office/drawing/2014/main" id="{496531F3-88C9-1E1C-4722-E5E483743FB0}"/>
              </a:ext>
            </a:extLst>
          </p:cNvPr>
          <p:cNvSpPr txBox="1"/>
          <p:nvPr/>
        </p:nvSpPr>
        <p:spPr>
          <a:xfrm>
            <a:off x="916340" y="471495"/>
            <a:ext cx="3947262" cy="738664"/>
          </a:xfrm>
          <a:prstGeom prst="rect">
            <a:avLst/>
          </a:prstGeom>
          <a:noFill/>
        </p:spPr>
        <p:txBody>
          <a:bodyPr wrap="square" rtlCol="0">
            <a:spAutoFit/>
          </a:bodyPr>
          <a:lstStyle/>
          <a:p>
            <a:r>
              <a:rPr lang="th-TH" sz="4200" dirty="0" smtClean="0">
                <a:solidFill>
                  <a:srgbClr val="DF07C7"/>
                </a:solidFill>
                <a:effectLst/>
                <a:latin typeface="FC Iconic" panose="020B0500040200020003" pitchFamily="34" charset="-34"/>
                <a:cs typeface="FC Iconic" panose="020B0500040200020003" pitchFamily="34" charset="-34"/>
              </a:rPr>
              <a:t>โรงพยาบาลหนองหงส์</a:t>
            </a:r>
            <a:endParaRPr lang="x-none" sz="4200" dirty="0">
              <a:solidFill>
                <a:srgbClr val="DF07C7"/>
              </a:solidFill>
              <a:effectLst/>
              <a:latin typeface="FC Iconic" panose="020B0500040200020003" pitchFamily="34" charset="-34"/>
              <a:cs typeface="FC Iconic" panose="020B0500040200020003" pitchFamily="34" charset="-34"/>
            </a:endParaRPr>
          </a:p>
        </p:txBody>
      </p:sp>
      <p:sp>
        <p:nvSpPr>
          <p:cNvPr id="8" name="Freeform 7">
            <a:extLst>
              <a:ext uri="{FF2B5EF4-FFF2-40B4-BE49-F238E27FC236}">
                <a16:creationId xmlns="" xmlns:a16="http://schemas.microsoft.com/office/drawing/2014/main" id="{5D5220C3-BAAE-21AB-52F8-5BBF8A903E95}"/>
              </a:ext>
            </a:extLst>
          </p:cNvPr>
          <p:cNvSpPr/>
          <p:nvPr/>
        </p:nvSpPr>
        <p:spPr>
          <a:xfrm>
            <a:off x="5976" y="4307"/>
            <a:ext cx="7557253" cy="2801201"/>
          </a:xfrm>
          <a:custGeom>
            <a:avLst/>
            <a:gdLst>
              <a:gd name="connsiteX0" fmla="*/ 5702217 w 7557253"/>
              <a:gd name="connsiteY0" fmla="*/ 0 h 2801201"/>
              <a:gd name="connsiteX1" fmla="*/ 4709826 w 7557253"/>
              <a:gd name="connsiteY1" fmla="*/ 892780 h 2801201"/>
              <a:gd name="connsiteX2" fmla="*/ 3880951 w 7557253"/>
              <a:gd name="connsiteY2" fmla="*/ 1911468 h 2801201"/>
              <a:gd name="connsiteX3" fmla="*/ 1171014 w 7557253"/>
              <a:gd name="connsiteY3" fmla="*/ 2030776 h 2801201"/>
              <a:gd name="connsiteX4" fmla="*/ 0 w 7557253"/>
              <a:gd name="connsiteY4" fmla="*/ 2302138 h 2801201"/>
              <a:gd name="connsiteX5" fmla="*/ 0 w 7557253"/>
              <a:gd name="connsiteY5" fmla="*/ 2801202 h 2801201"/>
              <a:gd name="connsiteX6" fmla="*/ 4862297 w 7557253"/>
              <a:gd name="connsiteY6" fmla="*/ 2801202 h 2801201"/>
              <a:gd name="connsiteX7" fmla="*/ 5112521 w 7557253"/>
              <a:gd name="connsiteY7" fmla="*/ 2801202 h 2801201"/>
              <a:gd name="connsiteX8" fmla="*/ 7557253 w 7557253"/>
              <a:gd name="connsiteY8" fmla="*/ 2801202 h 2801201"/>
              <a:gd name="connsiteX9" fmla="*/ 7557253 w 7557253"/>
              <a:gd name="connsiteY9" fmla="*/ 1807137 h 2801201"/>
              <a:gd name="connsiteX10" fmla="*/ 7557253 w 7557253"/>
              <a:gd name="connsiteY10" fmla="*/ 1181023 h 2801201"/>
              <a:gd name="connsiteX11" fmla="*/ 7557253 w 7557253"/>
              <a:gd name="connsiteY11" fmla="*/ 0 h 2801201"/>
              <a:gd name="connsiteX12" fmla="*/ 5702217 w 7557253"/>
              <a:gd name="connsiteY12" fmla="*/ 0 h 2801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557253" h="2801201">
                <a:moveTo>
                  <a:pt x="5702217" y="0"/>
                </a:moveTo>
                <a:cubicBezTo>
                  <a:pt x="5295206" y="241662"/>
                  <a:pt x="4933771" y="594256"/>
                  <a:pt x="4709826" y="892780"/>
                </a:cubicBezTo>
                <a:cubicBezTo>
                  <a:pt x="4446526" y="1243850"/>
                  <a:pt x="4304973" y="1712579"/>
                  <a:pt x="3880951" y="1911468"/>
                </a:cubicBezTo>
                <a:cubicBezTo>
                  <a:pt x="3065405" y="2294015"/>
                  <a:pt x="2038483" y="1986733"/>
                  <a:pt x="1171014" y="2030776"/>
                </a:cubicBezTo>
                <a:cubicBezTo>
                  <a:pt x="775936" y="2050830"/>
                  <a:pt x="363212" y="2129269"/>
                  <a:pt x="0" y="2302138"/>
                </a:cubicBezTo>
                <a:lnTo>
                  <a:pt x="0" y="2801202"/>
                </a:lnTo>
                <a:lnTo>
                  <a:pt x="4862297" y="2801202"/>
                </a:lnTo>
                <a:lnTo>
                  <a:pt x="5112521" y="2801202"/>
                </a:lnTo>
                <a:lnTo>
                  <a:pt x="7557253" y="2801202"/>
                </a:lnTo>
                <a:lnTo>
                  <a:pt x="7557253" y="1807137"/>
                </a:lnTo>
                <a:lnTo>
                  <a:pt x="7557253" y="1181023"/>
                </a:lnTo>
                <a:lnTo>
                  <a:pt x="7557253" y="0"/>
                </a:lnTo>
                <a:lnTo>
                  <a:pt x="5702217" y="0"/>
                </a:lnTo>
                <a:close/>
              </a:path>
            </a:pathLst>
          </a:custGeom>
          <a:solidFill>
            <a:srgbClr val="F3AC1F"/>
          </a:solidFill>
          <a:ln w="12695" cap="flat">
            <a:noFill/>
            <a:prstDash val="solid"/>
            <a:miter/>
          </a:ln>
        </p:spPr>
        <p:txBody>
          <a:bodyPr rtlCol="0" anchor="ctr"/>
          <a:lstStyle/>
          <a:p>
            <a:endParaRPr lang="x-none"/>
          </a:p>
        </p:txBody>
      </p:sp>
      <p:sp>
        <p:nvSpPr>
          <p:cNvPr id="19" name="Freeform 18">
            <a:extLst>
              <a:ext uri="{FF2B5EF4-FFF2-40B4-BE49-F238E27FC236}">
                <a16:creationId xmlns="" xmlns:a16="http://schemas.microsoft.com/office/drawing/2014/main" id="{57E4FE0D-6EBB-DB04-996B-D53B9E2E4D6E}"/>
              </a:ext>
            </a:extLst>
          </p:cNvPr>
          <p:cNvSpPr/>
          <p:nvPr/>
        </p:nvSpPr>
        <p:spPr>
          <a:xfrm>
            <a:off x="-1" y="10068042"/>
            <a:ext cx="7574413" cy="624957"/>
          </a:xfrm>
          <a:custGeom>
            <a:avLst/>
            <a:gdLst>
              <a:gd name="connsiteX0" fmla="*/ 0 w 7574413"/>
              <a:gd name="connsiteY0" fmla="*/ 0 h 624957"/>
              <a:gd name="connsiteX1" fmla="*/ 7574413 w 7574413"/>
              <a:gd name="connsiteY1" fmla="*/ 0 h 624957"/>
              <a:gd name="connsiteX2" fmla="*/ 7574413 w 7574413"/>
              <a:gd name="connsiteY2" fmla="*/ 624958 h 624957"/>
              <a:gd name="connsiteX3" fmla="*/ 0 w 7574413"/>
              <a:gd name="connsiteY3" fmla="*/ 624958 h 624957"/>
            </a:gdLst>
            <a:ahLst/>
            <a:cxnLst>
              <a:cxn ang="0">
                <a:pos x="connsiteX0" y="connsiteY0"/>
              </a:cxn>
              <a:cxn ang="0">
                <a:pos x="connsiteX1" y="connsiteY1"/>
              </a:cxn>
              <a:cxn ang="0">
                <a:pos x="connsiteX2" y="connsiteY2"/>
              </a:cxn>
              <a:cxn ang="0">
                <a:pos x="connsiteX3" y="connsiteY3"/>
              </a:cxn>
            </a:cxnLst>
            <a:rect l="l" t="t" r="r" b="b"/>
            <a:pathLst>
              <a:path w="7574413" h="624957">
                <a:moveTo>
                  <a:pt x="0" y="0"/>
                </a:moveTo>
                <a:lnTo>
                  <a:pt x="7574413" y="0"/>
                </a:lnTo>
                <a:lnTo>
                  <a:pt x="7574413" y="624958"/>
                </a:lnTo>
                <a:lnTo>
                  <a:pt x="0" y="624958"/>
                </a:lnTo>
                <a:close/>
              </a:path>
            </a:pathLst>
          </a:custGeom>
          <a:solidFill>
            <a:srgbClr val="044363"/>
          </a:solidFill>
          <a:ln w="12695" cap="flat">
            <a:noFill/>
            <a:prstDash val="solid"/>
            <a:miter/>
          </a:ln>
        </p:spPr>
        <p:txBody>
          <a:bodyPr rtlCol="0" anchor="ctr"/>
          <a:lstStyle/>
          <a:p>
            <a:endParaRPr lang="x-none" dirty="0"/>
          </a:p>
        </p:txBody>
      </p:sp>
      <p:pic>
        <p:nvPicPr>
          <p:cNvPr id="43" name="Picture 42">
            <a:extLst>
              <a:ext uri="{FF2B5EF4-FFF2-40B4-BE49-F238E27FC236}">
                <a16:creationId xmlns="" xmlns:a16="http://schemas.microsoft.com/office/drawing/2014/main" id="{50DED8BE-A3F1-8D44-4A89-595E27DFE0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745" y="10240669"/>
            <a:ext cx="355600" cy="346670"/>
          </a:xfrm>
          <a:prstGeom prst="rect">
            <a:avLst/>
          </a:prstGeom>
        </p:spPr>
      </p:pic>
      <p:sp>
        <p:nvSpPr>
          <p:cNvPr id="45" name="TextBox 44">
            <a:extLst>
              <a:ext uri="{FF2B5EF4-FFF2-40B4-BE49-F238E27FC236}">
                <a16:creationId xmlns="" xmlns:a16="http://schemas.microsoft.com/office/drawing/2014/main" id="{F569C393-6C4D-50E4-A23F-50E8F19AFDD3}"/>
              </a:ext>
            </a:extLst>
          </p:cNvPr>
          <p:cNvSpPr txBox="1"/>
          <p:nvPr/>
        </p:nvSpPr>
        <p:spPr>
          <a:xfrm>
            <a:off x="520267" y="10234799"/>
            <a:ext cx="4779768" cy="461665"/>
          </a:xfrm>
          <a:prstGeom prst="rect">
            <a:avLst/>
          </a:prstGeom>
          <a:noFill/>
        </p:spPr>
        <p:txBody>
          <a:bodyPr wrap="square" rtlCol="0">
            <a:spAutoFit/>
          </a:bodyPr>
          <a:lstStyle/>
          <a:p>
            <a:r>
              <a:rPr lang="th-TH" sz="24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งาน</a:t>
            </a:r>
            <a:r>
              <a:rPr lang="th-TH" sz="24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ประชาสัมพันธ์พยาบาลหนองหงส์</a:t>
            </a:r>
            <a:endParaRPr lang="x-none" sz="24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grpSp>
        <p:nvGrpSpPr>
          <p:cNvPr id="55" name="Group 54">
            <a:extLst>
              <a:ext uri="{FF2B5EF4-FFF2-40B4-BE49-F238E27FC236}">
                <a16:creationId xmlns="" xmlns:a16="http://schemas.microsoft.com/office/drawing/2014/main" id="{6DDEE9E9-509C-9411-DBEF-46B84FB1FE83}"/>
              </a:ext>
            </a:extLst>
          </p:cNvPr>
          <p:cNvGrpSpPr/>
          <p:nvPr/>
        </p:nvGrpSpPr>
        <p:grpSpPr>
          <a:xfrm>
            <a:off x="4012670" y="10421469"/>
            <a:ext cx="175482" cy="175482"/>
            <a:chOff x="3900361" y="10423686"/>
            <a:chExt cx="175482" cy="175482"/>
          </a:xfrm>
        </p:grpSpPr>
        <p:sp>
          <p:nvSpPr>
            <p:cNvPr id="44" name="Oval 43">
              <a:extLst>
                <a:ext uri="{FF2B5EF4-FFF2-40B4-BE49-F238E27FC236}">
                  <a16:creationId xmlns="" xmlns:a16="http://schemas.microsoft.com/office/drawing/2014/main" id="{3701792A-5957-489B-F05A-4A9EE0F37A0A}"/>
                </a:ext>
              </a:extLst>
            </p:cNvPr>
            <p:cNvSpPr/>
            <p:nvPr/>
          </p:nvSpPr>
          <p:spPr>
            <a:xfrm>
              <a:off x="3900361" y="10423686"/>
              <a:ext cx="175482" cy="175482"/>
            </a:xfrm>
            <a:prstGeom prst="ellipse">
              <a:avLst/>
            </a:prstGeom>
            <a:solidFill>
              <a:srgbClr val="0233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51" name="Freeform 50">
              <a:extLst>
                <a:ext uri="{FF2B5EF4-FFF2-40B4-BE49-F238E27FC236}">
                  <a16:creationId xmlns="" xmlns:a16="http://schemas.microsoft.com/office/drawing/2014/main" id="{4B8DC379-186C-D3F8-26C0-2AAC3E723A9F}"/>
                </a:ext>
              </a:extLst>
            </p:cNvPr>
            <p:cNvSpPr/>
            <p:nvPr/>
          </p:nvSpPr>
          <p:spPr>
            <a:xfrm>
              <a:off x="3923439" y="10443715"/>
              <a:ext cx="131036" cy="131006"/>
            </a:xfrm>
            <a:custGeom>
              <a:avLst/>
              <a:gdLst>
                <a:gd name="connsiteX0" fmla="*/ 174210 w 681607"/>
                <a:gd name="connsiteY0" fmla="*/ 255068 h 681450"/>
                <a:gd name="connsiteX1" fmla="*/ 168498 w 681607"/>
                <a:gd name="connsiteY1" fmla="*/ 340725 h 681450"/>
                <a:gd name="connsiteX2" fmla="*/ 174210 w 681607"/>
                <a:gd name="connsiteY2" fmla="*/ 426382 h 681450"/>
                <a:gd name="connsiteX3" fmla="*/ 10472 w 681607"/>
                <a:gd name="connsiteY3" fmla="*/ 426382 h 681450"/>
                <a:gd name="connsiteX4" fmla="*/ 0 w 681607"/>
                <a:gd name="connsiteY4" fmla="*/ 340725 h 681450"/>
                <a:gd name="connsiteX5" fmla="*/ 10472 w 681607"/>
                <a:gd name="connsiteY5" fmla="*/ 255068 h 681450"/>
                <a:gd name="connsiteX6" fmla="*/ 174210 w 681607"/>
                <a:gd name="connsiteY6" fmla="*/ 255068 h 681450"/>
                <a:gd name="connsiteX7" fmla="*/ 23799 w 681607"/>
                <a:gd name="connsiteY7" fmla="*/ 213191 h 681450"/>
                <a:gd name="connsiteX8" fmla="*/ 253223 w 681607"/>
                <a:gd name="connsiteY8" fmla="*/ 11421 h 681450"/>
                <a:gd name="connsiteX9" fmla="*/ 179922 w 681607"/>
                <a:gd name="connsiteY9" fmla="*/ 213191 h 681450"/>
                <a:gd name="connsiteX10" fmla="*/ 23799 w 681607"/>
                <a:gd name="connsiteY10" fmla="*/ 213191 h 681450"/>
                <a:gd name="connsiteX11" fmla="*/ 253223 w 681607"/>
                <a:gd name="connsiteY11" fmla="*/ 670981 h 681450"/>
                <a:gd name="connsiteX12" fmla="*/ 23799 w 681607"/>
                <a:gd name="connsiteY12" fmla="*/ 469211 h 681450"/>
                <a:gd name="connsiteX13" fmla="*/ 178970 w 681607"/>
                <a:gd name="connsiteY13" fmla="*/ 469211 h 681450"/>
                <a:gd name="connsiteX14" fmla="*/ 253223 w 681607"/>
                <a:gd name="connsiteY14" fmla="*/ 670981 h 681450"/>
                <a:gd name="connsiteX15" fmla="*/ 468368 w 681607"/>
                <a:gd name="connsiteY15" fmla="*/ 340725 h 681450"/>
                <a:gd name="connsiteX16" fmla="*/ 463608 w 681607"/>
                <a:gd name="connsiteY16" fmla="*/ 426382 h 681450"/>
                <a:gd name="connsiteX17" fmla="*/ 216096 w 681607"/>
                <a:gd name="connsiteY17" fmla="*/ 426382 h 681450"/>
                <a:gd name="connsiteX18" fmla="*/ 210385 w 681607"/>
                <a:gd name="connsiteY18" fmla="*/ 340725 h 681450"/>
                <a:gd name="connsiteX19" fmla="*/ 216096 w 681607"/>
                <a:gd name="connsiteY19" fmla="*/ 255068 h 681450"/>
                <a:gd name="connsiteX20" fmla="*/ 463608 w 681607"/>
                <a:gd name="connsiteY20" fmla="*/ 255068 h 681450"/>
                <a:gd name="connsiteX21" fmla="*/ 468368 w 681607"/>
                <a:gd name="connsiteY21" fmla="*/ 340725 h 681450"/>
                <a:gd name="connsiteX22" fmla="*/ 458848 w 681607"/>
                <a:gd name="connsiteY22" fmla="*/ 213191 h 681450"/>
                <a:gd name="connsiteX23" fmla="*/ 223712 w 681607"/>
                <a:gd name="connsiteY23" fmla="*/ 213191 h 681450"/>
                <a:gd name="connsiteX24" fmla="*/ 259887 w 681607"/>
                <a:gd name="connsiteY24" fmla="*/ 86609 h 681450"/>
                <a:gd name="connsiteX25" fmla="*/ 304629 w 681607"/>
                <a:gd name="connsiteY25" fmla="*/ 18083 h 681450"/>
                <a:gd name="connsiteX26" fmla="*/ 341756 w 681607"/>
                <a:gd name="connsiteY26" fmla="*/ 0 h 681450"/>
                <a:gd name="connsiteX27" fmla="*/ 378883 w 681607"/>
                <a:gd name="connsiteY27" fmla="*/ 18083 h 681450"/>
                <a:gd name="connsiteX28" fmla="*/ 423625 w 681607"/>
                <a:gd name="connsiteY28" fmla="*/ 86609 h 681450"/>
                <a:gd name="connsiteX29" fmla="*/ 458848 w 681607"/>
                <a:gd name="connsiteY29" fmla="*/ 213191 h 681450"/>
                <a:gd name="connsiteX30" fmla="*/ 258935 w 681607"/>
                <a:gd name="connsiteY30" fmla="*/ 594841 h 681450"/>
                <a:gd name="connsiteX31" fmla="*/ 222760 w 681607"/>
                <a:gd name="connsiteY31" fmla="*/ 468259 h 681450"/>
                <a:gd name="connsiteX32" fmla="*/ 457896 w 681607"/>
                <a:gd name="connsiteY32" fmla="*/ 468259 h 681450"/>
                <a:gd name="connsiteX33" fmla="*/ 421721 w 681607"/>
                <a:gd name="connsiteY33" fmla="*/ 594841 h 681450"/>
                <a:gd name="connsiteX34" fmla="*/ 376979 w 681607"/>
                <a:gd name="connsiteY34" fmla="*/ 663367 h 681450"/>
                <a:gd name="connsiteX35" fmla="*/ 338900 w 681607"/>
                <a:gd name="connsiteY35" fmla="*/ 681450 h 681450"/>
                <a:gd name="connsiteX36" fmla="*/ 302725 w 681607"/>
                <a:gd name="connsiteY36" fmla="*/ 663367 h 681450"/>
                <a:gd name="connsiteX37" fmla="*/ 258935 w 681607"/>
                <a:gd name="connsiteY37" fmla="*/ 594841 h 681450"/>
                <a:gd name="connsiteX38" fmla="*/ 656857 w 681607"/>
                <a:gd name="connsiteY38" fmla="*/ 213191 h 681450"/>
                <a:gd name="connsiteX39" fmla="*/ 501686 w 681607"/>
                <a:gd name="connsiteY39" fmla="*/ 213191 h 681450"/>
                <a:gd name="connsiteX40" fmla="*/ 428385 w 681607"/>
                <a:gd name="connsiteY40" fmla="*/ 11421 h 681450"/>
                <a:gd name="connsiteX41" fmla="*/ 656857 w 681607"/>
                <a:gd name="connsiteY41" fmla="*/ 213191 h 681450"/>
                <a:gd name="connsiteX42" fmla="*/ 428385 w 681607"/>
                <a:gd name="connsiteY42" fmla="*/ 670981 h 681450"/>
                <a:gd name="connsiteX43" fmla="*/ 501686 w 681607"/>
                <a:gd name="connsiteY43" fmla="*/ 469211 h 681450"/>
                <a:gd name="connsiteX44" fmla="*/ 656857 w 681607"/>
                <a:gd name="connsiteY44" fmla="*/ 469211 h 681450"/>
                <a:gd name="connsiteX45" fmla="*/ 428385 w 681607"/>
                <a:gd name="connsiteY45" fmla="*/ 670981 h 681450"/>
                <a:gd name="connsiteX46" fmla="*/ 671136 w 681607"/>
                <a:gd name="connsiteY46" fmla="*/ 255068 h 681450"/>
                <a:gd name="connsiteX47" fmla="*/ 681608 w 681607"/>
                <a:gd name="connsiteY47" fmla="*/ 340725 h 681450"/>
                <a:gd name="connsiteX48" fmla="*/ 671136 w 681607"/>
                <a:gd name="connsiteY48" fmla="*/ 426382 h 681450"/>
                <a:gd name="connsiteX49" fmla="*/ 507398 w 681607"/>
                <a:gd name="connsiteY49" fmla="*/ 426382 h 681450"/>
                <a:gd name="connsiteX50" fmla="*/ 511206 w 681607"/>
                <a:gd name="connsiteY50" fmla="*/ 340725 h 681450"/>
                <a:gd name="connsiteX51" fmla="*/ 507398 w 681607"/>
                <a:gd name="connsiteY51" fmla="*/ 255068 h 681450"/>
                <a:gd name="connsiteX52" fmla="*/ 671136 w 681607"/>
                <a:gd name="connsiteY52" fmla="*/ 255068 h 68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81607" h="681450">
                  <a:moveTo>
                    <a:pt x="174210" y="255068"/>
                  </a:moveTo>
                  <a:cubicBezTo>
                    <a:pt x="171354" y="282669"/>
                    <a:pt x="168498" y="311221"/>
                    <a:pt x="168498" y="340725"/>
                  </a:cubicBezTo>
                  <a:cubicBezTo>
                    <a:pt x="168498" y="369277"/>
                    <a:pt x="171354" y="398781"/>
                    <a:pt x="174210" y="426382"/>
                  </a:cubicBezTo>
                  <a:lnTo>
                    <a:pt x="10472" y="426382"/>
                  </a:lnTo>
                  <a:cubicBezTo>
                    <a:pt x="3808" y="398781"/>
                    <a:pt x="0" y="370229"/>
                    <a:pt x="0" y="340725"/>
                  </a:cubicBezTo>
                  <a:cubicBezTo>
                    <a:pt x="0" y="311221"/>
                    <a:pt x="3808" y="282669"/>
                    <a:pt x="10472" y="255068"/>
                  </a:cubicBezTo>
                  <a:lnTo>
                    <a:pt x="174210" y="255068"/>
                  </a:lnTo>
                  <a:close/>
                  <a:moveTo>
                    <a:pt x="23799" y="213191"/>
                  </a:moveTo>
                  <a:cubicBezTo>
                    <a:pt x="63782" y="114210"/>
                    <a:pt x="148507" y="39022"/>
                    <a:pt x="253223" y="11421"/>
                  </a:cubicBezTo>
                  <a:cubicBezTo>
                    <a:pt x="218952" y="57105"/>
                    <a:pt x="193249" y="128486"/>
                    <a:pt x="179922" y="213191"/>
                  </a:cubicBezTo>
                  <a:lnTo>
                    <a:pt x="23799" y="213191"/>
                  </a:lnTo>
                  <a:close/>
                  <a:moveTo>
                    <a:pt x="253223" y="670981"/>
                  </a:moveTo>
                  <a:cubicBezTo>
                    <a:pt x="148507" y="643380"/>
                    <a:pt x="63782" y="567241"/>
                    <a:pt x="23799" y="469211"/>
                  </a:cubicBezTo>
                  <a:lnTo>
                    <a:pt x="178970" y="469211"/>
                  </a:lnTo>
                  <a:cubicBezTo>
                    <a:pt x="193249" y="553916"/>
                    <a:pt x="219904" y="625297"/>
                    <a:pt x="253223" y="670981"/>
                  </a:cubicBezTo>
                  <a:close/>
                  <a:moveTo>
                    <a:pt x="468368" y="340725"/>
                  </a:moveTo>
                  <a:cubicBezTo>
                    <a:pt x="468368" y="370229"/>
                    <a:pt x="466464" y="398781"/>
                    <a:pt x="463608" y="426382"/>
                  </a:cubicBezTo>
                  <a:lnTo>
                    <a:pt x="216096" y="426382"/>
                  </a:lnTo>
                  <a:cubicBezTo>
                    <a:pt x="213240" y="398781"/>
                    <a:pt x="210385" y="370229"/>
                    <a:pt x="210385" y="340725"/>
                  </a:cubicBezTo>
                  <a:cubicBezTo>
                    <a:pt x="210385" y="311221"/>
                    <a:pt x="213240" y="282669"/>
                    <a:pt x="216096" y="255068"/>
                  </a:cubicBezTo>
                  <a:lnTo>
                    <a:pt x="463608" y="255068"/>
                  </a:lnTo>
                  <a:cubicBezTo>
                    <a:pt x="467416" y="282669"/>
                    <a:pt x="468368" y="311221"/>
                    <a:pt x="468368" y="340725"/>
                  </a:cubicBezTo>
                  <a:close/>
                  <a:moveTo>
                    <a:pt x="458848" y="213191"/>
                  </a:moveTo>
                  <a:lnTo>
                    <a:pt x="223712" y="213191"/>
                  </a:lnTo>
                  <a:cubicBezTo>
                    <a:pt x="232280" y="164652"/>
                    <a:pt x="244655" y="121824"/>
                    <a:pt x="259887" y="86609"/>
                  </a:cubicBezTo>
                  <a:cubicBezTo>
                    <a:pt x="274166" y="55201"/>
                    <a:pt x="289398" y="32359"/>
                    <a:pt x="304629" y="18083"/>
                  </a:cubicBezTo>
                  <a:cubicBezTo>
                    <a:pt x="319861" y="3807"/>
                    <a:pt x="332236" y="0"/>
                    <a:pt x="341756" y="0"/>
                  </a:cubicBezTo>
                  <a:cubicBezTo>
                    <a:pt x="351276" y="0"/>
                    <a:pt x="363651" y="3807"/>
                    <a:pt x="378883" y="18083"/>
                  </a:cubicBezTo>
                  <a:cubicBezTo>
                    <a:pt x="394114" y="32359"/>
                    <a:pt x="409346" y="55201"/>
                    <a:pt x="423625" y="86609"/>
                  </a:cubicBezTo>
                  <a:cubicBezTo>
                    <a:pt x="437905" y="120872"/>
                    <a:pt x="450280" y="164652"/>
                    <a:pt x="458848" y="213191"/>
                  </a:cubicBezTo>
                  <a:close/>
                  <a:moveTo>
                    <a:pt x="258935" y="594841"/>
                  </a:moveTo>
                  <a:cubicBezTo>
                    <a:pt x="243703" y="560578"/>
                    <a:pt x="231328" y="516798"/>
                    <a:pt x="222760" y="468259"/>
                  </a:cubicBezTo>
                  <a:lnTo>
                    <a:pt x="457896" y="468259"/>
                  </a:lnTo>
                  <a:cubicBezTo>
                    <a:pt x="449328" y="516798"/>
                    <a:pt x="436953" y="559627"/>
                    <a:pt x="421721" y="594841"/>
                  </a:cubicBezTo>
                  <a:cubicBezTo>
                    <a:pt x="407442" y="626249"/>
                    <a:pt x="392210" y="649091"/>
                    <a:pt x="376979" y="663367"/>
                  </a:cubicBezTo>
                  <a:cubicBezTo>
                    <a:pt x="361747" y="677643"/>
                    <a:pt x="349372" y="681450"/>
                    <a:pt x="338900" y="681450"/>
                  </a:cubicBezTo>
                  <a:cubicBezTo>
                    <a:pt x="330332" y="681450"/>
                    <a:pt x="317957" y="677643"/>
                    <a:pt x="302725" y="663367"/>
                  </a:cubicBezTo>
                  <a:cubicBezTo>
                    <a:pt x="288446" y="649091"/>
                    <a:pt x="273214" y="626249"/>
                    <a:pt x="258935" y="594841"/>
                  </a:cubicBezTo>
                  <a:close/>
                  <a:moveTo>
                    <a:pt x="656857" y="213191"/>
                  </a:moveTo>
                  <a:lnTo>
                    <a:pt x="501686" y="213191"/>
                  </a:lnTo>
                  <a:cubicBezTo>
                    <a:pt x="488359" y="128486"/>
                    <a:pt x="461704" y="57105"/>
                    <a:pt x="428385" y="11421"/>
                  </a:cubicBezTo>
                  <a:cubicBezTo>
                    <a:pt x="532149" y="38070"/>
                    <a:pt x="616874" y="114210"/>
                    <a:pt x="656857" y="213191"/>
                  </a:cubicBezTo>
                  <a:close/>
                  <a:moveTo>
                    <a:pt x="428385" y="670981"/>
                  </a:moveTo>
                  <a:cubicBezTo>
                    <a:pt x="462656" y="625297"/>
                    <a:pt x="488359" y="553916"/>
                    <a:pt x="501686" y="469211"/>
                  </a:cubicBezTo>
                  <a:lnTo>
                    <a:pt x="656857" y="469211"/>
                  </a:lnTo>
                  <a:cubicBezTo>
                    <a:pt x="616874" y="567241"/>
                    <a:pt x="532149" y="643380"/>
                    <a:pt x="428385" y="670981"/>
                  </a:cubicBezTo>
                  <a:close/>
                  <a:moveTo>
                    <a:pt x="671136" y="255068"/>
                  </a:moveTo>
                  <a:cubicBezTo>
                    <a:pt x="677800" y="282669"/>
                    <a:pt x="681608" y="311221"/>
                    <a:pt x="681608" y="340725"/>
                  </a:cubicBezTo>
                  <a:cubicBezTo>
                    <a:pt x="681608" y="370229"/>
                    <a:pt x="677800" y="398781"/>
                    <a:pt x="671136" y="426382"/>
                  </a:cubicBezTo>
                  <a:lnTo>
                    <a:pt x="507398" y="426382"/>
                  </a:lnTo>
                  <a:cubicBezTo>
                    <a:pt x="510254" y="398781"/>
                    <a:pt x="511206" y="369277"/>
                    <a:pt x="511206" y="340725"/>
                  </a:cubicBezTo>
                  <a:cubicBezTo>
                    <a:pt x="511206" y="311221"/>
                    <a:pt x="509302" y="282669"/>
                    <a:pt x="507398" y="255068"/>
                  </a:cubicBezTo>
                  <a:lnTo>
                    <a:pt x="671136" y="255068"/>
                  </a:lnTo>
                  <a:close/>
                </a:path>
              </a:pathLst>
            </a:custGeom>
            <a:solidFill>
              <a:schemeClr val="bg1"/>
            </a:solidFill>
            <a:ln w="9509" cap="flat">
              <a:noFill/>
              <a:prstDash val="solid"/>
              <a:miter/>
            </a:ln>
          </p:spPr>
          <p:txBody>
            <a:bodyPr rtlCol="0" anchor="ctr"/>
            <a:lstStyle/>
            <a:p>
              <a:endParaRPr lang="x-none"/>
            </a:p>
          </p:txBody>
        </p:sp>
      </p:grpSp>
      <p:grpSp>
        <p:nvGrpSpPr>
          <p:cNvPr id="54" name="Group 53">
            <a:extLst>
              <a:ext uri="{FF2B5EF4-FFF2-40B4-BE49-F238E27FC236}">
                <a16:creationId xmlns="" xmlns:a16="http://schemas.microsoft.com/office/drawing/2014/main" id="{A0834646-4908-0256-E4EE-9F837FC1DA7E}"/>
              </a:ext>
            </a:extLst>
          </p:cNvPr>
          <p:cNvGrpSpPr/>
          <p:nvPr/>
        </p:nvGrpSpPr>
        <p:grpSpPr>
          <a:xfrm>
            <a:off x="6114017" y="10427375"/>
            <a:ext cx="175482" cy="175482"/>
            <a:chOff x="5744806" y="10423686"/>
            <a:chExt cx="175482" cy="175482"/>
          </a:xfrm>
        </p:grpSpPr>
        <p:sp>
          <p:nvSpPr>
            <p:cNvPr id="53" name="Oval 52">
              <a:extLst>
                <a:ext uri="{FF2B5EF4-FFF2-40B4-BE49-F238E27FC236}">
                  <a16:creationId xmlns="" xmlns:a16="http://schemas.microsoft.com/office/drawing/2014/main" id="{2123F4ED-32F2-7996-046E-AF654FCDFE80}"/>
                </a:ext>
              </a:extLst>
            </p:cNvPr>
            <p:cNvSpPr/>
            <p:nvPr/>
          </p:nvSpPr>
          <p:spPr>
            <a:xfrm>
              <a:off x="5744806" y="10423686"/>
              <a:ext cx="175482" cy="175482"/>
            </a:xfrm>
            <a:prstGeom prst="ellipse">
              <a:avLst/>
            </a:prstGeom>
            <a:solidFill>
              <a:srgbClr val="0233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50" name="Freeform 49">
              <a:extLst>
                <a:ext uri="{FF2B5EF4-FFF2-40B4-BE49-F238E27FC236}">
                  <a16:creationId xmlns="" xmlns:a16="http://schemas.microsoft.com/office/drawing/2014/main" id="{58D15743-91FB-A7D7-3FAA-2D739DE0484D}"/>
                </a:ext>
              </a:extLst>
            </p:cNvPr>
            <p:cNvSpPr/>
            <p:nvPr/>
          </p:nvSpPr>
          <p:spPr>
            <a:xfrm>
              <a:off x="5780108" y="10457245"/>
              <a:ext cx="105723" cy="105707"/>
            </a:xfrm>
            <a:custGeom>
              <a:avLst/>
              <a:gdLst>
                <a:gd name="connsiteX0" fmla="*/ 719687 w 720769"/>
                <a:gd name="connsiteY0" fmla="*/ 544585 h 720657"/>
                <a:gd name="connsiteX1" fmla="*/ 687320 w 720769"/>
                <a:gd name="connsiteY1" fmla="*/ 686395 h 720657"/>
                <a:gd name="connsiteX2" fmla="*/ 644481 w 720769"/>
                <a:gd name="connsiteY2" fmla="*/ 720658 h 720657"/>
                <a:gd name="connsiteX3" fmla="*/ 0 w 720769"/>
                <a:gd name="connsiteY3" fmla="*/ 76326 h 720657"/>
                <a:gd name="connsiteX4" fmla="*/ 34271 w 720769"/>
                <a:gd name="connsiteY4" fmla="*/ 33498 h 720657"/>
                <a:gd name="connsiteX5" fmla="*/ 176114 w 720769"/>
                <a:gd name="connsiteY5" fmla="*/ 1138 h 720657"/>
                <a:gd name="connsiteX6" fmla="*/ 226568 w 720769"/>
                <a:gd name="connsiteY6" fmla="*/ 26835 h 720657"/>
                <a:gd name="connsiteX7" fmla="*/ 292254 w 720769"/>
                <a:gd name="connsiteY7" fmla="*/ 180066 h 720657"/>
                <a:gd name="connsiteX8" fmla="*/ 279878 w 720769"/>
                <a:gd name="connsiteY8" fmla="*/ 231461 h 720657"/>
                <a:gd name="connsiteX9" fmla="*/ 203721 w 720769"/>
                <a:gd name="connsiteY9" fmla="*/ 292372 h 720657"/>
                <a:gd name="connsiteX10" fmla="*/ 428385 w 720769"/>
                <a:gd name="connsiteY10" fmla="*/ 516984 h 720657"/>
                <a:gd name="connsiteX11" fmla="*/ 490263 w 720769"/>
                <a:gd name="connsiteY11" fmla="*/ 440845 h 720657"/>
                <a:gd name="connsiteX12" fmla="*/ 541669 w 720769"/>
                <a:gd name="connsiteY12" fmla="*/ 428472 h 720657"/>
                <a:gd name="connsiteX13" fmla="*/ 694935 w 720769"/>
                <a:gd name="connsiteY13" fmla="*/ 494142 h 720657"/>
                <a:gd name="connsiteX14" fmla="*/ 719687 w 720769"/>
                <a:gd name="connsiteY14" fmla="*/ 544585 h 72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0769" h="720657">
                  <a:moveTo>
                    <a:pt x="719687" y="544585"/>
                  </a:moveTo>
                  <a:lnTo>
                    <a:pt x="687320" y="686395"/>
                  </a:lnTo>
                  <a:cubicBezTo>
                    <a:pt x="682560" y="706382"/>
                    <a:pt x="665425" y="720658"/>
                    <a:pt x="644481" y="720658"/>
                  </a:cubicBezTo>
                  <a:cubicBezTo>
                    <a:pt x="288446" y="720658"/>
                    <a:pt x="0" y="431327"/>
                    <a:pt x="0" y="76326"/>
                  </a:cubicBezTo>
                  <a:cubicBezTo>
                    <a:pt x="0" y="55388"/>
                    <a:pt x="14279" y="38256"/>
                    <a:pt x="34271" y="33498"/>
                  </a:cubicBezTo>
                  <a:lnTo>
                    <a:pt x="176114" y="1138"/>
                  </a:lnTo>
                  <a:cubicBezTo>
                    <a:pt x="197057" y="-3621"/>
                    <a:pt x="218000" y="6849"/>
                    <a:pt x="226568" y="26835"/>
                  </a:cubicBezTo>
                  <a:lnTo>
                    <a:pt x="292254" y="180066"/>
                  </a:lnTo>
                  <a:cubicBezTo>
                    <a:pt x="299869" y="198150"/>
                    <a:pt x="295110" y="219088"/>
                    <a:pt x="279878" y="231461"/>
                  </a:cubicBezTo>
                  <a:lnTo>
                    <a:pt x="203721" y="292372"/>
                  </a:lnTo>
                  <a:cubicBezTo>
                    <a:pt x="251319" y="389450"/>
                    <a:pt x="331284" y="469397"/>
                    <a:pt x="428385" y="516984"/>
                  </a:cubicBezTo>
                  <a:lnTo>
                    <a:pt x="490263" y="440845"/>
                  </a:lnTo>
                  <a:cubicBezTo>
                    <a:pt x="502638" y="425617"/>
                    <a:pt x="523582" y="420858"/>
                    <a:pt x="541669" y="428472"/>
                  </a:cubicBezTo>
                  <a:lnTo>
                    <a:pt x="694935" y="494142"/>
                  </a:lnTo>
                  <a:cubicBezTo>
                    <a:pt x="713023" y="502708"/>
                    <a:pt x="724447" y="523647"/>
                    <a:pt x="719687" y="544585"/>
                  </a:cubicBezTo>
                  <a:close/>
                </a:path>
              </a:pathLst>
            </a:custGeom>
            <a:solidFill>
              <a:schemeClr val="bg1"/>
            </a:solidFill>
            <a:ln w="9509" cap="flat">
              <a:noFill/>
              <a:prstDash val="solid"/>
              <a:miter/>
            </a:ln>
          </p:spPr>
          <p:txBody>
            <a:bodyPr rtlCol="0" anchor="ctr"/>
            <a:lstStyle/>
            <a:p>
              <a:endParaRPr lang="x-none"/>
            </a:p>
          </p:txBody>
        </p:sp>
      </p:grpSp>
      <p:sp>
        <p:nvSpPr>
          <p:cNvPr id="56" name="TextBox 55">
            <a:extLst>
              <a:ext uri="{FF2B5EF4-FFF2-40B4-BE49-F238E27FC236}">
                <a16:creationId xmlns="" xmlns:a16="http://schemas.microsoft.com/office/drawing/2014/main" id="{A2B7E90C-75AF-71AA-C7DF-7585D2AD1A13}"/>
              </a:ext>
            </a:extLst>
          </p:cNvPr>
          <p:cNvSpPr txBox="1"/>
          <p:nvPr/>
        </p:nvSpPr>
        <p:spPr>
          <a:xfrm>
            <a:off x="4166784" y="10321327"/>
            <a:ext cx="1996442" cy="338554"/>
          </a:xfrm>
          <a:prstGeom prst="rect">
            <a:avLst/>
          </a:prstGeom>
          <a:noFill/>
        </p:spPr>
        <p:txBody>
          <a:bodyPr wrap="square" rtlCol="0">
            <a:spAutoFit/>
          </a:bodyPr>
          <a:lstStyle/>
          <a:p>
            <a:r>
              <a:rPr lang="en-US"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www.nonghonghospital.net</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57" name="TextBox 56">
            <a:extLst>
              <a:ext uri="{FF2B5EF4-FFF2-40B4-BE49-F238E27FC236}">
                <a16:creationId xmlns="" xmlns:a16="http://schemas.microsoft.com/office/drawing/2014/main" id="{CEF9CD15-B557-14F1-E76D-64A9D3055B71}"/>
              </a:ext>
            </a:extLst>
          </p:cNvPr>
          <p:cNvSpPr txBox="1"/>
          <p:nvPr/>
        </p:nvSpPr>
        <p:spPr>
          <a:xfrm>
            <a:off x="6366610" y="10345839"/>
            <a:ext cx="1361916" cy="338554"/>
          </a:xfrm>
          <a:prstGeom prst="rect">
            <a:avLst/>
          </a:prstGeom>
          <a:noFill/>
        </p:spPr>
        <p:txBody>
          <a:bodyPr wrap="square" rtlCol="0">
            <a:spAutoFit/>
          </a:bodyPr>
          <a:lstStyle/>
          <a:p>
            <a:r>
              <a:rPr lang="en-US"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044669126</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65" name="TextBox 64">
            <a:extLst>
              <a:ext uri="{FF2B5EF4-FFF2-40B4-BE49-F238E27FC236}">
                <a16:creationId xmlns="" xmlns:a16="http://schemas.microsoft.com/office/drawing/2014/main" id="{B5B63CE3-93F9-36D8-FCA1-BB6C55431969}"/>
              </a:ext>
            </a:extLst>
          </p:cNvPr>
          <p:cNvSpPr txBox="1"/>
          <p:nvPr/>
        </p:nvSpPr>
        <p:spPr>
          <a:xfrm>
            <a:off x="356764" y="4437457"/>
            <a:ext cx="6833438" cy="1169551"/>
          </a:xfrm>
          <a:prstGeom prst="rect">
            <a:avLst/>
          </a:prstGeom>
          <a:noFill/>
        </p:spPr>
        <p:txBody>
          <a:bodyPr wrap="square" rtlCol="0">
            <a:spAutoFit/>
          </a:bodyPr>
          <a:lstStyle/>
          <a:p>
            <a:pPr algn="thaiDist"/>
            <a:r>
              <a:rPr lang="th-TH" sz="1750" dirty="0">
                <a:solidFill>
                  <a:schemeClr val="tx1">
                    <a:lumMod val="85000"/>
                    <a:lumOff val="15000"/>
                  </a:schemeClr>
                </a:solidFill>
                <a:latin typeface="FC Iconic" panose="020B0500040200020003" pitchFamily="34" charset="-34"/>
                <a:cs typeface="FC Iconic" panose="020B0500040200020003" pitchFamily="34" charset="-34"/>
              </a:rPr>
              <a:t> </a:t>
            </a:r>
            <a:r>
              <a:rPr lang="en-US" sz="1750" dirty="0">
                <a:solidFill>
                  <a:schemeClr val="tx1">
                    <a:lumMod val="85000"/>
                    <a:lumOff val="15000"/>
                  </a:schemeClr>
                </a:solidFill>
                <a:latin typeface="FC Iconic" panose="020B0500040200020003" pitchFamily="34" charset="-34"/>
                <a:cs typeface="FC Iconic" panose="020B0500040200020003" pitchFamily="34" charset="-34"/>
              </a:rPr>
              <a:t>	</a:t>
            </a:r>
            <a:r>
              <a:rPr lang="th-TH" sz="1750" dirty="0">
                <a:solidFill>
                  <a:schemeClr val="tx1">
                    <a:lumMod val="85000"/>
                    <a:lumOff val="15000"/>
                  </a:schemeClr>
                </a:solidFill>
                <a:latin typeface="FC Iconic" panose="020B0500040200020003" pitchFamily="34" charset="-34"/>
                <a:cs typeface="FC Iconic" panose="020B0500040200020003" pitchFamily="34" charset="-34"/>
              </a:rPr>
              <a:t>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a:t>
            </a:r>
            <a:endParaRPr lang="x-none" sz="1750" dirty="0">
              <a:solidFill>
                <a:schemeClr val="tx1">
                  <a:lumMod val="85000"/>
                  <a:lumOff val="15000"/>
                </a:schemeClr>
              </a:solidFill>
              <a:latin typeface="FC Iconic" panose="020B0500040200020003" pitchFamily="34" charset="-34"/>
              <a:cs typeface="FC Iconic" panose="020B0500040200020003" pitchFamily="34" charset="-34"/>
            </a:endParaRPr>
          </a:p>
        </p:txBody>
      </p:sp>
      <p:sp>
        <p:nvSpPr>
          <p:cNvPr id="66" name="TextBox 65">
            <a:extLst>
              <a:ext uri="{FF2B5EF4-FFF2-40B4-BE49-F238E27FC236}">
                <a16:creationId xmlns="" xmlns:a16="http://schemas.microsoft.com/office/drawing/2014/main" id="{A2619992-416D-3FF0-A380-DD0B8C62139F}"/>
              </a:ext>
            </a:extLst>
          </p:cNvPr>
          <p:cNvSpPr txBox="1"/>
          <p:nvPr/>
        </p:nvSpPr>
        <p:spPr>
          <a:xfrm>
            <a:off x="1727596" y="3219591"/>
            <a:ext cx="5462606" cy="1246495"/>
          </a:xfrm>
          <a:prstGeom prst="rect">
            <a:avLst/>
          </a:prstGeom>
          <a:noFill/>
        </p:spPr>
        <p:txBody>
          <a:bodyPr wrap="square" rtlCol="0">
            <a:spAutoFit/>
          </a:bodyPr>
          <a:lstStyle/>
          <a:p>
            <a:r>
              <a:rPr lang="th-TH" sz="7400" dirty="0">
                <a:solidFill>
                  <a:srgbClr val="E91B04"/>
                </a:solidFill>
                <a:latin typeface="FC Iconic" panose="020B0500040200020003" pitchFamily="34" charset="-34"/>
                <a:cs typeface="FC Iconic" panose="020B0500040200020003" pitchFamily="34" charset="-34"/>
              </a:rPr>
              <a:t>ราชพฤกษ์เกมส์</a:t>
            </a:r>
            <a:endParaRPr lang="x-none" sz="7400" dirty="0">
              <a:solidFill>
                <a:srgbClr val="E91B04"/>
              </a:solidFill>
              <a:latin typeface="FC Iconic" panose="020B0500040200020003" pitchFamily="34" charset="-34"/>
              <a:cs typeface="FC Iconic" panose="020B0500040200020003" pitchFamily="34" charset="-34"/>
            </a:endParaRPr>
          </a:p>
        </p:txBody>
      </p:sp>
      <p:sp>
        <p:nvSpPr>
          <p:cNvPr id="68" name="TextBox 67">
            <a:extLst>
              <a:ext uri="{FF2B5EF4-FFF2-40B4-BE49-F238E27FC236}">
                <a16:creationId xmlns="" xmlns:a16="http://schemas.microsoft.com/office/drawing/2014/main" id="{79B96CF9-4219-0172-0424-9A6D3DF01D0A}"/>
              </a:ext>
            </a:extLst>
          </p:cNvPr>
          <p:cNvSpPr txBox="1"/>
          <p:nvPr/>
        </p:nvSpPr>
        <p:spPr>
          <a:xfrm>
            <a:off x="4339525" y="4033789"/>
            <a:ext cx="1925122" cy="461665"/>
          </a:xfrm>
          <a:prstGeom prst="rect">
            <a:avLst/>
          </a:prstGeom>
          <a:noFill/>
        </p:spPr>
        <p:txBody>
          <a:bodyPr wrap="square" rtlCol="0">
            <a:spAutoFit/>
          </a:bodyPr>
          <a:lstStyle/>
          <a:p>
            <a:pPr algn="r"/>
            <a:r>
              <a:rPr lang="th-TH" sz="2400" dirty="0">
                <a:solidFill>
                  <a:srgbClr val="3F87A1"/>
                </a:solidFill>
                <a:latin typeface="FC Iconic" panose="020B0500040200020003" pitchFamily="34" charset="-34"/>
                <a:cs typeface="FC Iconic" panose="020B0500040200020003" pitchFamily="34" charset="-34"/>
              </a:rPr>
              <a:t>ปีการศึกษา 2566</a:t>
            </a:r>
            <a:endParaRPr lang="x-none" sz="2400" dirty="0">
              <a:solidFill>
                <a:srgbClr val="3F87A1"/>
              </a:solidFill>
              <a:latin typeface="FC Iconic" panose="020B0500040200020003" pitchFamily="34" charset="-34"/>
              <a:cs typeface="FC Iconic" panose="020B0500040200020003" pitchFamily="34" charset="-34"/>
            </a:endParaRPr>
          </a:p>
        </p:txBody>
      </p:sp>
      <p:grpSp>
        <p:nvGrpSpPr>
          <p:cNvPr id="11" name="Graphic 4">
            <a:extLst>
              <a:ext uri="{FF2B5EF4-FFF2-40B4-BE49-F238E27FC236}">
                <a16:creationId xmlns="" xmlns:a16="http://schemas.microsoft.com/office/drawing/2014/main" id="{2CA06FB3-782C-3F6A-B078-B3BDF68A2B0C}"/>
              </a:ext>
            </a:extLst>
          </p:cNvPr>
          <p:cNvGrpSpPr/>
          <p:nvPr/>
        </p:nvGrpSpPr>
        <p:grpSpPr>
          <a:xfrm>
            <a:off x="1635695" y="3561833"/>
            <a:ext cx="194491" cy="182135"/>
            <a:chOff x="2986831" y="1351893"/>
            <a:chExt cx="194491" cy="182135"/>
          </a:xfrm>
          <a:solidFill>
            <a:srgbClr val="F4AC1E"/>
          </a:solidFill>
        </p:grpSpPr>
        <p:sp>
          <p:nvSpPr>
            <p:cNvPr id="12" name="Freeform 11">
              <a:extLst>
                <a:ext uri="{FF2B5EF4-FFF2-40B4-BE49-F238E27FC236}">
                  <a16:creationId xmlns="" xmlns:a16="http://schemas.microsoft.com/office/drawing/2014/main" id="{D038B287-5386-AB03-331F-97740C7D103A}"/>
                </a:ext>
              </a:extLst>
            </p:cNvPr>
            <p:cNvSpPr/>
            <p:nvPr/>
          </p:nvSpPr>
          <p:spPr>
            <a:xfrm>
              <a:off x="2986831" y="1466109"/>
              <a:ext cx="157556" cy="67919"/>
            </a:xfrm>
            <a:custGeom>
              <a:avLst/>
              <a:gdLst>
                <a:gd name="connsiteX0" fmla="*/ 156152 w 157556"/>
                <a:gd name="connsiteY0" fmla="*/ 67919 h 67919"/>
                <a:gd name="connsiteX1" fmla="*/ 72998 w 157556"/>
                <a:gd name="connsiteY1" fmla="*/ 51292 h 67919"/>
                <a:gd name="connsiteX2" fmla="*/ 32500 w 157556"/>
                <a:gd name="connsiteY2" fmla="*/ 40123 h 67919"/>
                <a:gd name="connsiteX3" fmla="*/ 0 w 157556"/>
                <a:gd name="connsiteY3" fmla="*/ 8138 h 67919"/>
                <a:gd name="connsiteX4" fmla="*/ 1396 w 157556"/>
                <a:gd name="connsiteY4" fmla="*/ 4331 h 67919"/>
                <a:gd name="connsiteX5" fmla="*/ 84551 w 157556"/>
                <a:gd name="connsiteY5" fmla="*/ 20958 h 67919"/>
                <a:gd name="connsiteX6" fmla="*/ 157549 w 157556"/>
                <a:gd name="connsiteY6" fmla="*/ 64112 h 67919"/>
                <a:gd name="connsiteX7" fmla="*/ 156152 w 157556"/>
                <a:gd name="connsiteY7" fmla="*/ 67919 h 67919"/>
                <a:gd name="connsiteX8" fmla="*/ 156152 w 157556"/>
                <a:gd name="connsiteY8" fmla="*/ 67919 h 67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56" h="67919">
                  <a:moveTo>
                    <a:pt x="156152" y="67919"/>
                  </a:moveTo>
                  <a:cubicBezTo>
                    <a:pt x="128222" y="63604"/>
                    <a:pt x="100420" y="58146"/>
                    <a:pt x="72998" y="51292"/>
                  </a:cubicBezTo>
                  <a:cubicBezTo>
                    <a:pt x="59414" y="47865"/>
                    <a:pt x="44434" y="47992"/>
                    <a:pt x="32500" y="40123"/>
                  </a:cubicBezTo>
                  <a:cubicBezTo>
                    <a:pt x="20439" y="32635"/>
                    <a:pt x="9014" y="23623"/>
                    <a:pt x="0" y="8138"/>
                  </a:cubicBezTo>
                  <a:lnTo>
                    <a:pt x="1396" y="4331"/>
                  </a:lnTo>
                  <a:cubicBezTo>
                    <a:pt x="34785" y="-5950"/>
                    <a:pt x="58144" y="3061"/>
                    <a:pt x="84551" y="20958"/>
                  </a:cubicBezTo>
                  <a:cubicBezTo>
                    <a:pt x="109560" y="34158"/>
                    <a:pt x="133808" y="48627"/>
                    <a:pt x="157549" y="64112"/>
                  </a:cubicBezTo>
                  <a:cubicBezTo>
                    <a:pt x="157675" y="64112"/>
                    <a:pt x="156152" y="67919"/>
                    <a:pt x="156152" y="67919"/>
                  </a:cubicBezTo>
                  <a:lnTo>
                    <a:pt x="156152" y="67919"/>
                  </a:lnTo>
                  <a:close/>
                </a:path>
              </a:pathLst>
            </a:custGeom>
            <a:solidFill>
              <a:srgbClr val="F4AC1E"/>
            </a:solidFill>
            <a:ln w="12695" cap="flat">
              <a:noFill/>
              <a:prstDash val="solid"/>
              <a:miter/>
            </a:ln>
          </p:spPr>
          <p:txBody>
            <a:bodyPr rtlCol="0" anchor="ctr"/>
            <a:lstStyle/>
            <a:p>
              <a:endParaRPr lang="x-none"/>
            </a:p>
          </p:txBody>
        </p:sp>
        <p:sp>
          <p:nvSpPr>
            <p:cNvPr id="13" name="Freeform 12">
              <a:extLst>
                <a:ext uri="{FF2B5EF4-FFF2-40B4-BE49-F238E27FC236}">
                  <a16:creationId xmlns="" xmlns:a16="http://schemas.microsoft.com/office/drawing/2014/main" id="{31379B5B-3491-00AD-DDFA-0DFC180858C8}"/>
                </a:ext>
              </a:extLst>
            </p:cNvPr>
            <p:cNvSpPr/>
            <p:nvPr/>
          </p:nvSpPr>
          <p:spPr>
            <a:xfrm>
              <a:off x="2986831" y="1361413"/>
              <a:ext cx="175448" cy="152435"/>
            </a:xfrm>
            <a:custGeom>
              <a:avLst/>
              <a:gdLst>
                <a:gd name="connsiteX0" fmla="*/ 2666 w 175448"/>
                <a:gd name="connsiteY0" fmla="*/ 0 h 152435"/>
                <a:gd name="connsiteX1" fmla="*/ 98389 w 175448"/>
                <a:gd name="connsiteY1" fmla="*/ 63969 h 152435"/>
                <a:gd name="connsiteX2" fmla="*/ 175449 w 175448"/>
                <a:gd name="connsiteY2" fmla="*/ 149389 h 152435"/>
                <a:gd name="connsiteX3" fmla="*/ 172783 w 175448"/>
                <a:gd name="connsiteY3" fmla="*/ 152435 h 152435"/>
                <a:gd name="connsiteX4" fmla="*/ 77060 w 175448"/>
                <a:gd name="connsiteY4" fmla="*/ 88466 h 152435"/>
                <a:gd name="connsiteX5" fmla="*/ 31230 w 175448"/>
                <a:gd name="connsiteY5" fmla="*/ 54196 h 152435"/>
                <a:gd name="connsiteX6" fmla="*/ 0 w 175448"/>
                <a:gd name="connsiteY6" fmla="*/ 3046 h 152435"/>
                <a:gd name="connsiteX7" fmla="*/ 2666 w 175448"/>
                <a:gd name="connsiteY7" fmla="*/ 0 h 152435"/>
                <a:gd name="connsiteX8" fmla="*/ 2666 w 175448"/>
                <a:gd name="connsiteY8" fmla="*/ 0 h 152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448" h="152435">
                  <a:moveTo>
                    <a:pt x="2666" y="0"/>
                  </a:moveTo>
                  <a:cubicBezTo>
                    <a:pt x="44814" y="7742"/>
                    <a:pt x="72998" y="32619"/>
                    <a:pt x="98389" y="63969"/>
                  </a:cubicBezTo>
                  <a:cubicBezTo>
                    <a:pt x="125049" y="91512"/>
                    <a:pt x="150693" y="120070"/>
                    <a:pt x="175449" y="149389"/>
                  </a:cubicBezTo>
                  <a:cubicBezTo>
                    <a:pt x="175449" y="149389"/>
                    <a:pt x="172783" y="152435"/>
                    <a:pt x="172783" y="152435"/>
                  </a:cubicBezTo>
                  <a:cubicBezTo>
                    <a:pt x="140156" y="132127"/>
                    <a:pt x="108291" y="110931"/>
                    <a:pt x="77060" y="88466"/>
                  </a:cubicBezTo>
                  <a:cubicBezTo>
                    <a:pt x="61572" y="77296"/>
                    <a:pt x="43672" y="68919"/>
                    <a:pt x="31230" y="54196"/>
                  </a:cubicBezTo>
                  <a:cubicBezTo>
                    <a:pt x="18535" y="39727"/>
                    <a:pt x="7109" y="23989"/>
                    <a:pt x="0" y="3046"/>
                  </a:cubicBezTo>
                  <a:lnTo>
                    <a:pt x="2666" y="0"/>
                  </a:lnTo>
                  <a:lnTo>
                    <a:pt x="2666" y="0"/>
                  </a:lnTo>
                  <a:close/>
                </a:path>
              </a:pathLst>
            </a:custGeom>
            <a:solidFill>
              <a:srgbClr val="F4AC1E"/>
            </a:solidFill>
            <a:ln w="12695" cap="flat">
              <a:noFill/>
              <a:prstDash val="solid"/>
              <a:miter/>
            </a:ln>
          </p:spPr>
          <p:txBody>
            <a:bodyPr rtlCol="0" anchor="ctr"/>
            <a:lstStyle/>
            <a:p>
              <a:endParaRPr lang="x-none"/>
            </a:p>
          </p:txBody>
        </p:sp>
        <p:sp>
          <p:nvSpPr>
            <p:cNvPr id="14" name="Freeform 13">
              <a:extLst>
                <a:ext uri="{FF2B5EF4-FFF2-40B4-BE49-F238E27FC236}">
                  <a16:creationId xmlns="" xmlns:a16="http://schemas.microsoft.com/office/drawing/2014/main" id="{46581EDA-87F7-4B56-E4B0-8C954E7385E3}"/>
                </a:ext>
              </a:extLst>
            </p:cNvPr>
            <p:cNvSpPr/>
            <p:nvPr/>
          </p:nvSpPr>
          <p:spPr>
            <a:xfrm>
              <a:off x="3103307" y="1351893"/>
              <a:ext cx="78015" cy="139742"/>
            </a:xfrm>
            <a:custGeom>
              <a:avLst/>
              <a:gdLst>
                <a:gd name="connsiteX0" fmla="*/ 5652 w 78015"/>
                <a:gd name="connsiteY0" fmla="*/ 0 h 139742"/>
                <a:gd name="connsiteX1" fmla="*/ 39930 w 78015"/>
                <a:gd name="connsiteY1" fmla="*/ 26019 h 139742"/>
                <a:gd name="connsiteX2" fmla="*/ 54402 w 78015"/>
                <a:gd name="connsiteY2" fmla="*/ 62319 h 139742"/>
                <a:gd name="connsiteX3" fmla="*/ 78015 w 78015"/>
                <a:gd name="connsiteY3" fmla="*/ 137839 h 139742"/>
                <a:gd name="connsiteX4" fmla="*/ 74461 w 78015"/>
                <a:gd name="connsiteY4" fmla="*/ 139743 h 139742"/>
                <a:gd name="connsiteX5" fmla="*/ 25711 w 78015"/>
                <a:gd name="connsiteY5" fmla="*/ 77423 h 139742"/>
                <a:gd name="connsiteX6" fmla="*/ 4002 w 78015"/>
                <a:gd name="connsiteY6" fmla="*/ 44804 h 139742"/>
                <a:gd name="connsiteX7" fmla="*/ 2098 w 78015"/>
                <a:gd name="connsiteY7" fmla="*/ 1904 h 139742"/>
                <a:gd name="connsiteX8" fmla="*/ 5652 w 78015"/>
                <a:gd name="connsiteY8" fmla="*/ 0 h 139742"/>
                <a:gd name="connsiteX9" fmla="*/ 5652 w 78015"/>
                <a:gd name="connsiteY9" fmla="*/ 0 h 139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015" h="139742">
                  <a:moveTo>
                    <a:pt x="5652" y="0"/>
                  </a:moveTo>
                  <a:cubicBezTo>
                    <a:pt x="21648" y="6219"/>
                    <a:pt x="31551" y="15739"/>
                    <a:pt x="39930" y="26019"/>
                  </a:cubicBezTo>
                  <a:cubicBezTo>
                    <a:pt x="48689" y="36046"/>
                    <a:pt x="49959" y="50135"/>
                    <a:pt x="54402" y="62319"/>
                  </a:cubicBezTo>
                  <a:cubicBezTo>
                    <a:pt x="63543" y="87070"/>
                    <a:pt x="71287" y="112327"/>
                    <a:pt x="78015" y="137839"/>
                  </a:cubicBezTo>
                  <a:cubicBezTo>
                    <a:pt x="78015" y="137839"/>
                    <a:pt x="74461" y="139743"/>
                    <a:pt x="74461" y="139743"/>
                  </a:cubicBezTo>
                  <a:cubicBezTo>
                    <a:pt x="57195" y="119689"/>
                    <a:pt x="40818" y="99000"/>
                    <a:pt x="25711" y="77423"/>
                  </a:cubicBezTo>
                  <a:cubicBezTo>
                    <a:pt x="18221" y="66762"/>
                    <a:pt x="7303" y="57750"/>
                    <a:pt x="4002" y="44804"/>
                  </a:cubicBezTo>
                  <a:cubicBezTo>
                    <a:pt x="320" y="32112"/>
                    <a:pt x="-1838" y="18531"/>
                    <a:pt x="2098" y="1904"/>
                  </a:cubicBezTo>
                  <a:lnTo>
                    <a:pt x="5652" y="0"/>
                  </a:lnTo>
                  <a:lnTo>
                    <a:pt x="5652" y="0"/>
                  </a:lnTo>
                  <a:close/>
                </a:path>
              </a:pathLst>
            </a:custGeom>
            <a:solidFill>
              <a:srgbClr val="F4AC1E"/>
            </a:solidFill>
            <a:ln w="12695" cap="flat">
              <a:noFill/>
              <a:prstDash val="solid"/>
              <a:miter/>
            </a:ln>
          </p:spPr>
          <p:txBody>
            <a:bodyPr rtlCol="0" anchor="ctr"/>
            <a:lstStyle/>
            <a:p>
              <a:endParaRPr lang="x-none"/>
            </a:p>
          </p:txBody>
        </p:sp>
      </p:grpSp>
      <p:pic>
        <p:nvPicPr>
          <p:cNvPr id="41" name="Picture 40">
            <a:extLst>
              <a:ext uri="{FF2B5EF4-FFF2-40B4-BE49-F238E27FC236}">
                <a16:creationId xmlns="" xmlns:a16="http://schemas.microsoft.com/office/drawing/2014/main" id="{09255B73-C703-1525-E4BC-1E770C4C91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216" y="426539"/>
            <a:ext cx="670888" cy="654040"/>
          </a:xfrm>
          <a:prstGeom prst="rect">
            <a:avLst/>
          </a:prstGeom>
        </p:spPr>
      </p:pic>
      <p:pic>
        <p:nvPicPr>
          <p:cNvPr id="47" name="Picture 46">
            <a:extLst>
              <a:ext uri="{FF2B5EF4-FFF2-40B4-BE49-F238E27FC236}">
                <a16:creationId xmlns="" xmlns:a16="http://schemas.microsoft.com/office/drawing/2014/main" id="{EDD16D26-9227-24F5-47F7-0DF85F55718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85907" y="3210864"/>
            <a:ext cx="1828800" cy="1308100"/>
          </a:xfrm>
          <a:prstGeom prst="rect">
            <a:avLst/>
          </a:prstGeom>
        </p:spPr>
      </p:pic>
      <p:pic>
        <p:nvPicPr>
          <p:cNvPr id="48" name="Picture 47">
            <a:extLst>
              <a:ext uri="{FF2B5EF4-FFF2-40B4-BE49-F238E27FC236}">
                <a16:creationId xmlns="" xmlns:a16="http://schemas.microsoft.com/office/drawing/2014/main" id="{49AF0D6E-DDC0-68EF-D604-5E3940186540}"/>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258513" y="3180969"/>
            <a:ext cx="749300" cy="1231900"/>
          </a:xfrm>
          <a:prstGeom prst="rect">
            <a:avLst/>
          </a:prstGeom>
        </p:spPr>
      </p:pic>
      <p:pic>
        <p:nvPicPr>
          <p:cNvPr id="49" name="Picture 48">
            <a:extLst>
              <a:ext uri="{FF2B5EF4-FFF2-40B4-BE49-F238E27FC236}">
                <a16:creationId xmlns="" xmlns:a16="http://schemas.microsoft.com/office/drawing/2014/main" id="{6FF3BE1C-E102-422C-EDAC-66BD6650D30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064630" y="2002"/>
            <a:ext cx="1498600" cy="1041400"/>
          </a:xfrm>
          <a:prstGeom prst="rect">
            <a:avLst/>
          </a:prstGeom>
        </p:spPr>
      </p:pic>
      <p:pic>
        <p:nvPicPr>
          <p:cNvPr id="52" name="Picture 51">
            <a:extLst>
              <a:ext uri="{FF2B5EF4-FFF2-40B4-BE49-F238E27FC236}">
                <a16:creationId xmlns="" xmlns:a16="http://schemas.microsoft.com/office/drawing/2014/main" id="{F8625B1B-C351-AF28-54AA-1993C90E4536}"/>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64215" y="1262614"/>
            <a:ext cx="2776371" cy="1442743"/>
          </a:xfrm>
          <a:prstGeom prst="rect">
            <a:avLst/>
          </a:prstGeom>
        </p:spPr>
      </p:pic>
      <p:sp>
        <p:nvSpPr>
          <p:cNvPr id="58" name="TextBox 57">
            <a:extLst>
              <a:ext uri="{FF2B5EF4-FFF2-40B4-BE49-F238E27FC236}">
                <a16:creationId xmlns="" xmlns:a16="http://schemas.microsoft.com/office/drawing/2014/main" id="{E2B9F567-6D0E-C95A-331E-FF3BB1F0D99A}"/>
              </a:ext>
            </a:extLst>
          </p:cNvPr>
          <p:cNvSpPr txBox="1"/>
          <p:nvPr/>
        </p:nvSpPr>
        <p:spPr>
          <a:xfrm>
            <a:off x="925450" y="304251"/>
            <a:ext cx="1948393" cy="461665"/>
          </a:xfrm>
          <a:prstGeom prst="rect">
            <a:avLst/>
          </a:prstGeom>
          <a:noFill/>
        </p:spPr>
        <p:txBody>
          <a:bodyPr wrap="square" rtlCol="0">
            <a:spAutoFit/>
          </a:bodyPr>
          <a:lstStyle/>
          <a:p>
            <a:r>
              <a:rPr lang="th-TH" sz="2400" dirty="0">
                <a:solidFill>
                  <a:srgbClr val="3A760F"/>
                </a:solidFill>
                <a:effectLst/>
                <a:latin typeface="FC Iconic" panose="020B0500040200020003" pitchFamily="34" charset="-34"/>
                <a:cs typeface="FC Iconic" panose="020B0500040200020003" pitchFamily="34" charset="-34"/>
              </a:rPr>
              <a:t>ข่าวประชาสัมพันธ์</a:t>
            </a:r>
            <a:r>
              <a:rPr lang="en-US" sz="2400" dirty="0">
                <a:solidFill>
                  <a:srgbClr val="3A760F"/>
                </a:solidFill>
                <a:effectLst/>
                <a:latin typeface="FC Iconic" panose="020B0500040200020003" pitchFamily="34" charset="-34"/>
                <a:cs typeface="FC Iconic" panose="020B0500040200020003" pitchFamily="34" charset="-34"/>
              </a:rPr>
              <a:t> </a:t>
            </a:r>
            <a:endParaRPr lang="x-none" sz="2400" dirty="0">
              <a:solidFill>
                <a:srgbClr val="3A760F"/>
              </a:solidFill>
              <a:effectLst/>
              <a:latin typeface="FC Iconic" panose="020B0500040200020003" pitchFamily="34" charset="-34"/>
              <a:cs typeface="FC Iconic" panose="020B0500040200020003" pitchFamily="34" charset="-34"/>
            </a:endParaRPr>
          </a:p>
        </p:txBody>
      </p:sp>
      <p:grpSp>
        <p:nvGrpSpPr>
          <p:cNvPr id="15" name="Graphic 4">
            <a:extLst>
              <a:ext uri="{FF2B5EF4-FFF2-40B4-BE49-F238E27FC236}">
                <a16:creationId xmlns="" xmlns:a16="http://schemas.microsoft.com/office/drawing/2014/main" id="{ECC496F3-99DF-BED5-327D-AD05D60E96DB}"/>
              </a:ext>
            </a:extLst>
          </p:cNvPr>
          <p:cNvGrpSpPr/>
          <p:nvPr/>
        </p:nvGrpSpPr>
        <p:grpSpPr>
          <a:xfrm>
            <a:off x="2696616" y="522702"/>
            <a:ext cx="567987" cy="124892"/>
            <a:chOff x="2696616" y="522702"/>
            <a:chExt cx="567987" cy="124892"/>
          </a:xfrm>
          <a:solidFill>
            <a:srgbClr val="FF9D00"/>
          </a:solidFill>
        </p:grpSpPr>
        <p:sp>
          <p:nvSpPr>
            <p:cNvPr id="21" name="Freeform 20">
              <a:extLst>
                <a:ext uri="{FF2B5EF4-FFF2-40B4-BE49-F238E27FC236}">
                  <a16:creationId xmlns="" xmlns:a16="http://schemas.microsoft.com/office/drawing/2014/main" id="{71214ABB-7BBF-32BD-32B5-F9F34E2A9B88}"/>
                </a:ext>
              </a:extLst>
            </p:cNvPr>
            <p:cNvSpPr/>
            <p:nvPr/>
          </p:nvSpPr>
          <p:spPr>
            <a:xfrm>
              <a:off x="2785230"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2" y="8123"/>
                    <a:pt x="28057"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375" y="29573"/>
                    <a:pt x="18154" y="29573"/>
                  </a:cubicBezTo>
                  <a:close/>
                </a:path>
              </a:pathLst>
            </a:custGeom>
            <a:solidFill>
              <a:srgbClr val="FF9D00"/>
            </a:solidFill>
            <a:ln w="12695" cap="flat">
              <a:noFill/>
              <a:prstDash val="solid"/>
              <a:miter/>
            </a:ln>
          </p:spPr>
          <p:txBody>
            <a:bodyPr rtlCol="0" anchor="ctr"/>
            <a:lstStyle/>
            <a:p>
              <a:endParaRPr lang="x-none"/>
            </a:p>
          </p:txBody>
        </p:sp>
        <p:sp>
          <p:nvSpPr>
            <p:cNvPr id="22" name="Freeform 21">
              <a:extLst>
                <a:ext uri="{FF2B5EF4-FFF2-40B4-BE49-F238E27FC236}">
                  <a16:creationId xmlns="" xmlns:a16="http://schemas.microsoft.com/office/drawing/2014/main" id="{8C54986D-8A72-9C10-14D7-A04A1198C3B6}"/>
                </a:ext>
              </a:extLst>
            </p:cNvPr>
            <p:cNvSpPr/>
            <p:nvPr/>
          </p:nvSpPr>
          <p:spPr>
            <a:xfrm>
              <a:off x="2696616"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1" y="8123"/>
                    <a:pt x="28056"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p>
          </p:txBody>
        </p:sp>
        <p:sp>
          <p:nvSpPr>
            <p:cNvPr id="23" name="Freeform 22">
              <a:extLst>
                <a:ext uri="{FF2B5EF4-FFF2-40B4-BE49-F238E27FC236}">
                  <a16:creationId xmlns="" xmlns:a16="http://schemas.microsoft.com/office/drawing/2014/main" id="{5B385225-3C3D-FD8B-B3C5-4CAF18F02738}"/>
                </a:ext>
              </a:extLst>
            </p:cNvPr>
            <p:cNvSpPr/>
            <p:nvPr/>
          </p:nvSpPr>
          <p:spPr>
            <a:xfrm>
              <a:off x="2873843"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375" y="29573"/>
                    <a:pt x="18154" y="29573"/>
                  </a:cubicBezTo>
                  <a:close/>
                </a:path>
              </a:pathLst>
            </a:custGeom>
            <a:solidFill>
              <a:srgbClr val="FF9D00"/>
            </a:solidFill>
            <a:ln w="12695" cap="flat">
              <a:noFill/>
              <a:prstDash val="solid"/>
              <a:miter/>
            </a:ln>
          </p:spPr>
          <p:txBody>
            <a:bodyPr rtlCol="0" anchor="ctr"/>
            <a:lstStyle/>
            <a:p>
              <a:endParaRPr lang="x-none"/>
            </a:p>
          </p:txBody>
        </p:sp>
        <p:sp>
          <p:nvSpPr>
            <p:cNvPr id="24" name="Freeform 23">
              <a:extLst>
                <a:ext uri="{FF2B5EF4-FFF2-40B4-BE49-F238E27FC236}">
                  <a16:creationId xmlns="" xmlns:a16="http://schemas.microsoft.com/office/drawing/2014/main" id="{0C3BC858-643B-F5DC-F487-AA398576E132}"/>
                </a:ext>
              </a:extLst>
            </p:cNvPr>
            <p:cNvSpPr/>
            <p:nvPr/>
          </p:nvSpPr>
          <p:spPr>
            <a:xfrm>
              <a:off x="2962456"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p>
          </p:txBody>
        </p:sp>
        <p:sp>
          <p:nvSpPr>
            <p:cNvPr id="25" name="Freeform 24">
              <a:extLst>
                <a:ext uri="{FF2B5EF4-FFF2-40B4-BE49-F238E27FC236}">
                  <a16:creationId xmlns="" xmlns:a16="http://schemas.microsoft.com/office/drawing/2014/main" id="{7774A018-C116-1288-021D-B37DDEA48D19}"/>
                </a:ext>
              </a:extLst>
            </p:cNvPr>
            <p:cNvSpPr/>
            <p:nvPr/>
          </p:nvSpPr>
          <p:spPr>
            <a:xfrm>
              <a:off x="3051069"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p>
          </p:txBody>
        </p:sp>
        <p:sp>
          <p:nvSpPr>
            <p:cNvPr id="26" name="Freeform 25">
              <a:extLst>
                <a:ext uri="{FF2B5EF4-FFF2-40B4-BE49-F238E27FC236}">
                  <a16:creationId xmlns="" xmlns:a16="http://schemas.microsoft.com/office/drawing/2014/main" id="{E41A946F-21B2-31F4-D7EF-B7CC34FFCB4A}"/>
                </a:ext>
              </a:extLst>
            </p:cNvPr>
            <p:cNvSpPr/>
            <p:nvPr/>
          </p:nvSpPr>
          <p:spPr>
            <a:xfrm>
              <a:off x="3139682"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p>
          </p:txBody>
        </p:sp>
        <p:sp>
          <p:nvSpPr>
            <p:cNvPr id="27" name="Freeform 26">
              <a:extLst>
                <a:ext uri="{FF2B5EF4-FFF2-40B4-BE49-F238E27FC236}">
                  <a16:creationId xmlns="" xmlns:a16="http://schemas.microsoft.com/office/drawing/2014/main" id="{264D0979-A8E5-9B3C-8A85-F571A2EAF9CA}"/>
                </a:ext>
              </a:extLst>
            </p:cNvPr>
            <p:cNvSpPr/>
            <p:nvPr/>
          </p:nvSpPr>
          <p:spPr>
            <a:xfrm>
              <a:off x="3228295"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8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8" y="28177"/>
                    <a:pt x="36308" y="18150"/>
                  </a:cubicBezTo>
                  <a:cubicBezTo>
                    <a:pt x="36308"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p>
          </p:txBody>
        </p:sp>
        <p:sp>
          <p:nvSpPr>
            <p:cNvPr id="28" name="Freeform 27">
              <a:extLst>
                <a:ext uri="{FF2B5EF4-FFF2-40B4-BE49-F238E27FC236}">
                  <a16:creationId xmlns="" xmlns:a16="http://schemas.microsoft.com/office/drawing/2014/main" id="{722D4D6A-7930-A454-7465-31162F930BC3}"/>
                </a:ext>
              </a:extLst>
            </p:cNvPr>
            <p:cNvSpPr/>
            <p:nvPr/>
          </p:nvSpPr>
          <p:spPr>
            <a:xfrm>
              <a:off x="2785230"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2" y="8123"/>
                    <a:pt x="28057"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p>
          </p:txBody>
        </p:sp>
        <p:sp>
          <p:nvSpPr>
            <p:cNvPr id="29" name="Freeform 28">
              <a:extLst>
                <a:ext uri="{FF2B5EF4-FFF2-40B4-BE49-F238E27FC236}">
                  <a16:creationId xmlns="" xmlns:a16="http://schemas.microsoft.com/office/drawing/2014/main" id="{601B0190-0DCC-EE5D-AEF9-92AA0276BEFF}"/>
                </a:ext>
              </a:extLst>
            </p:cNvPr>
            <p:cNvSpPr/>
            <p:nvPr/>
          </p:nvSpPr>
          <p:spPr>
            <a:xfrm>
              <a:off x="2873843"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p>
          </p:txBody>
        </p:sp>
        <p:sp>
          <p:nvSpPr>
            <p:cNvPr id="30" name="Freeform 29">
              <a:extLst>
                <a:ext uri="{FF2B5EF4-FFF2-40B4-BE49-F238E27FC236}">
                  <a16:creationId xmlns="" xmlns:a16="http://schemas.microsoft.com/office/drawing/2014/main" id="{0DE38606-6A21-E768-9BF1-8BB446E156AE}"/>
                </a:ext>
              </a:extLst>
            </p:cNvPr>
            <p:cNvSpPr/>
            <p:nvPr/>
          </p:nvSpPr>
          <p:spPr>
            <a:xfrm>
              <a:off x="2962456"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p>
          </p:txBody>
        </p:sp>
        <p:sp>
          <p:nvSpPr>
            <p:cNvPr id="31" name="Freeform 30">
              <a:extLst>
                <a:ext uri="{FF2B5EF4-FFF2-40B4-BE49-F238E27FC236}">
                  <a16:creationId xmlns="" xmlns:a16="http://schemas.microsoft.com/office/drawing/2014/main" id="{4E33894E-41C5-3BDA-DD67-647CEDE6F645}"/>
                </a:ext>
              </a:extLst>
            </p:cNvPr>
            <p:cNvSpPr/>
            <p:nvPr/>
          </p:nvSpPr>
          <p:spPr>
            <a:xfrm>
              <a:off x="3051069"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p>
          </p:txBody>
        </p:sp>
        <p:sp>
          <p:nvSpPr>
            <p:cNvPr id="32" name="Freeform 31">
              <a:extLst>
                <a:ext uri="{FF2B5EF4-FFF2-40B4-BE49-F238E27FC236}">
                  <a16:creationId xmlns="" xmlns:a16="http://schemas.microsoft.com/office/drawing/2014/main" id="{06C411AC-EAF8-EBA4-B673-E5F4B213C77E}"/>
                </a:ext>
              </a:extLst>
            </p:cNvPr>
            <p:cNvSpPr/>
            <p:nvPr/>
          </p:nvSpPr>
          <p:spPr>
            <a:xfrm>
              <a:off x="3139682"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p>
          </p:txBody>
        </p:sp>
      </p:grpSp>
      <p:pic>
        <p:nvPicPr>
          <p:cNvPr id="16" name="ตัวแทนรูปภาพ 15"/>
          <p:cNvPicPr>
            <a:picLocks noGrp="1" noChangeAspect="1"/>
          </p:cNvPicPr>
          <p:nvPr>
            <p:ph type="pic" sz="quarter" idx="17"/>
          </p:nvPr>
        </p:nvPicPr>
        <p:blipFill rotWithShape="1">
          <a:blip r:embed="rId8">
            <a:extLst>
              <a:ext uri="{28A0092B-C50C-407E-A947-70E740481C1C}">
                <a14:useLocalDpi xmlns:a14="http://schemas.microsoft.com/office/drawing/2010/main" val="0"/>
              </a:ext>
            </a:extLst>
          </a:blip>
          <a:srcRect l="-863" t="12969" r="34678" b="13889"/>
          <a:stretch/>
        </p:blipFill>
        <p:spPr>
          <a:xfrm>
            <a:off x="3670774" y="1081206"/>
            <a:ext cx="1460126" cy="1316704"/>
          </a:xfrm>
        </p:spPr>
      </p:pic>
      <p:pic>
        <p:nvPicPr>
          <p:cNvPr id="7" name="ตัวแทนรูปภาพ 6"/>
          <p:cNvPicPr>
            <a:picLocks noGrp="1" noChangeAspect="1"/>
          </p:cNvPicPr>
          <p:nvPr>
            <p:ph type="pic" sz="quarter" idx="16"/>
          </p:nvPr>
        </p:nvPicPr>
        <p:blipFill>
          <a:blip r:embed="rId9">
            <a:extLst>
              <a:ext uri="{28A0092B-C50C-407E-A947-70E740481C1C}">
                <a14:useLocalDpi xmlns:a14="http://schemas.microsoft.com/office/drawing/2010/main" val="0"/>
              </a:ext>
            </a:extLst>
          </a:blip>
          <a:srcRect t="32069" b="32069"/>
          <a:stretch>
            <a:fillRect/>
          </a:stretch>
        </p:blipFill>
        <p:spPr/>
      </p:pic>
      <p:pic>
        <p:nvPicPr>
          <p:cNvPr id="6" name="ตัวแทนรูปภาพ 5"/>
          <p:cNvPicPr>
            <a:picLocks noGrp="1" noChangeAspect="1"/>
          </p:cNvPicPr>
          <p:nvPr>
            <p:ph type="pic" sz="quarter" idx="15"/>
          </p:nvPr>
        </p:nvPicPr>
        <p:blipFill>
          <a:blip r:embed="rId10">
            <a:extLst>
              <a:ext uri="{28A0092B-C50C-407E-A947-70E740481C1C}">
                <a14:useLocalDpi xmlns:a14="http://schemas.microsoft.com/office/drawing/2010/main" val="0"/>
              </a:ext>
            </a:extLst>
          </a:blip>
          <a:srcRect t="7646" b="7646"/>
          <a:stretch>
            <a:fillRect/>
          </a:stretch>
        </p:blipFill>
        <p:spPr/>
      </p:pic>
      <p:pic>
        <p:nvPicPr>
          <p:cNvPr id="5" name="ตัวแทนรูปภาพ 4"/>
          <p:cNvPicPr>
            <a:picLocks noGrp="1" noChangeAspect="1"/>
          </p:cNvPicPr>
          <p:nvPr>
            <p:ph type="pic" sz="quarter" idx="14"/>
          </p:nvPr>
        </p:nvPicPr>
        <p:blipFill>
          <a:blip r:embed="rId11">
            <a:extLst>
              <a:ext uri="{28A0092B-C50C-407E-A947-70E740481C1C}">
                <a14:useLocalDpi xmlns:a14="http://schemas.microsoft.com/office/drawing/2010/main" val="0"/>
              </a:ext>
            </a:extLst>
          </a:blip>
          <a:srcRect t="32069" b="32069"/>
          <a:stretch>
            <a:fillRect/>
          </a:stretch>
        </p:blipFill>
        <p:spPr/>
      </p:pic>
      <p:pic>
        <p:nvPicPr>
          <p:cNvPr id="4" name="ตัวแทนรูปภาพ 3"/>
          <p:cNvPicPr>
            <a:picLocks noGrp="1" noChangeAspect="1"/>
          </p:cNvPicPr>
          <p:nvPr>
            <p:ph type="pic" sz="quarter" idx="13"/>
          </p:nvPr>
        </p:nvPicPr>
        <p:blipFill>
          <a:blip r:embed="rId12">
            <a:extLst>
              <a:ext uri="{28A0092B-C50C-407E-A947-70E740481C1C}">
                <a14:useLocalDpi xmlns:a14="http://schemas.microsoft.com/office/drawing/2010/main" val="0"/>
              </a:ext>
            </a:extLst>
          </a:blip>
          <a:srcRect t="7616" b="7616"/>
          <a:stretch>
            <a:fillRect/>
          </a:stretch>
        </p:blipFill>
        <p:spPr/>
      </p:pic>
      <p:pic>
        <p:nvPicPr>
          <p:cNvPr id="3" name="ตัวแทนรูปภาพ 2"/>
          <p:cNvPicPr>
            <a:picLocks noGrp="1" noChangeAspect="1"/>
          </p:cNvPicPr>
          <p:nvPr>
            <p:ph type="pic" sz="quarter" idx="12"/>
          </p:nvPr>
        </p:nvPicPr>
        <p:blipFill>
          <a:blip r:embed="rId13">
            <a:extLst>
              <a:ext uri="{28A0092B-C50C-407E-A947-70E740481C1C}">
                <a14:useLocalDpi xmlns:a14="http://schemas.microsoft.com/office/drawing/2010/main" val="0"/>
              </a:ext>
            </a:extLst>
          </a:blip>
          <a:srcRect t="7616" b="7616"/>
          <a:stretch>
            <a:fillRect/>
          </a:stretch>
        </p:blipFill>
        <p:spPr/>
      </p:pic>
      <p:pic>
        <p:nvPicPr>
          <p:cNvPr id="2" name="ตัวแทนรูปภาพ 1"/>
          <p:cNvPicPr>
            <a:picLocks noGrp="1" noChangeAspect="1"/>
          </p:cNvPicPr>
          <p:nvPr>
            <p:ph type="pic" sz="quarter" idx="11"/>
          </p:nvPr>
        </p:nvPicPr>
        <p:blipFill>
          <a:blip r:embed="rId14">
            <a:extLst>
              <a:ext uri="{28A0092B-C50C-407E-A947-70E740481C1C}">
                <a14:useLocalDpi xmlns:a14="http://schemas.microsoft.com/office/drawing/2010/main" val="0"/>
              </a:ext>
            </a:extLst>
          </a:blip>
          <a:srcRect t="7238" b="7238"/>
          <a:stretch>
            <a:fillRect/>
          </a:stretch>
        </p:blipFill>
        <p:spPr/>
      </p:pic>
      <p:pic>
        <p:nvPicPr>
          <p:cNvPr id="17" name="ตัวแทนรูปภาพ 16"/>
          <p:cNvPicPr>
            <a:picLocks noGrp="1" noChangeAspect="1"/>
          </p:cNvPicPr>
          <p:nvPr>
            <p:ph type="pic" sz="quarter" idx="18"/>
          </p:nvPr>
        </p:nvPicPr>
        <p:blipFill rotWithShape="1">
          <a:blip r:embed="rId15">
            <a:extLst>
              <a:ext uri="{28A0092B-C50C-407E-A947-70E740481C1C}">
                <a14:useLocalDpi xmlns:a14="http://schemas.microsoft.com/office/drawing/2010/main" val="0"/>
              </a:ext>
            </a:extLst>
          </a:blip>
          <a:srcRect l="44854" t="27575" r="-1053" b="18946"/>
          <a:stretch/>
        </p:blipFill>
        <p:spPr>
          <a:xfrm>
            <a:off x="3059636" y="1695974"/>
            <a:ext cx="1017064" cy="1017064"/>
          </a:xfrm>
        </p:spPr>
      </p:pic>
      <p:pic>
        <p:nvPicPr>
          <p:cNvPr id="63" name="Picture 62">
            <a:extLst>
              <a:ext uri="{FF2B5EF4-FFF2-40B4-BE49-F238E27FC236}">
                <a16:creationId xmlns="" xmlns:a16="http://schemas.microsoft.com/office/drawing/2014/main" id="{C7DFE0D7-AAD8-2C19-16BC-54FA0405EA96}"/>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147700" y="422554"/>
            <a:ext cx="991269" cy="14892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0" name="Freeform 9">
            <a:extLst>
              <a:ext uri="{FF2B5EF4-FFF2-40B4-BE49-F238E27FC236}">
                <a16:creationId xmlns="" xmlns:a16="http://schemas.microsoft.com/office/drawing/2014/main" id="{22E8DF8B-D6CE-C1B5-836E-52012F4BBC26}"/>
              </a:ext>
            </a:extLst>
          </p:cNvPr>
          <p:cNvSpPr/>
          <p:nvPr/>
        </p:nvSpPr>
        <p:spPr>
          <a:xfrm>
            <a:off x="5375831" y="1855334"/>
            <a:ext cx="2187398" cy="879264"/>
          </a:xfrm>
          <a:custGeom>
            <a:avLst/>
            <a:gdLst>
              <a:gd name="connsiteX0" fmla="*/ 2187399 w 2187398"/>
              <a:gd name="connsiteY0" fmla="*/ 41442 h 879264"/>
              <a:gd name="connsiteX1" fmla="*/ 2187399 w 2187398"/>
              <a:gd name="connsiteY1" fmla="*/ 879264 h 879264"/>
              <a:gd name="connsiteX2" fmla="*/ 0 w 2187398"/>
              <a:gd name="connsiteY2" fmla="*/ 879264 h 879264"/>
              <a:gd name="connsiteX3" fmla="*/ 460458 w 2187398"/>
              <a:gd name="connsiteY3" fmla="*/ 328924 h 879264"/>
              <a:gd name="connsiteX4" fmla="*/ 1586403 w 2187398"/>
              <a:gd name="connsiteY4" fmla="*/ 65 h 879264"/>
              <a:gd name="connsiteX5" fmla="*/ 2187399 w 2187398"/>
              <a:gd name="connsiteY5" fmla="*/ 41442 h 879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87398" h="879264">
                <a:moveTo>
                  <a:pt x="2187399" y="41442"/>
                </a:moveTo>
                <a:lnTo>
                  <a:pt x="2187399" y="879264"/>
                </a:lnTo>
                <a:lnTo>
                  <a:pt x="0" y="879264"/>
                </a:lnTo>
                <a:cubicBezTo>
                  <a:pt x="117558" y="670348"/>
                  <a:pt x="264951" y="475140"/>
                  <a:pt x="460458" y="328924"/>
                </a:cubicBezTo>
                <a:cubicBezTo>
                  <a:pt x="774032" y="94496"/>
                  <a:pt x="1186375" y="5777"/>
                  <a:pt x="1586403" y="65"/>
                </a:cubicBezTo>
                <a:cubicBezTo>
                  <a:pt x="1693932" y="-1331"/>
                  <a:pt x="1984909" y="19992"/>
                  <a:pt x="2187399" y="41442"/>
                </a:cubicBezTo>
                <a:close/>
              </a:path>
            </a:pathLst>
          </a:custGeom>
          <a:solidFill>
            <a:srgbClr val="115980"/>
          </a:solidFill>
          <a:ln w="12695" cap="flat">
            <a:noFill/>
            <a:prstDash val="solid"/>
            <a:miter/>
          </a:ln>
        </p:spPr>
        <p:txBody>
          <a:bodyPr rtlCol="0" anchor="ctr"/>
          <a:lstStyle/>
          <a:p>
            <a:endParaRPr lang="x-none"/>
          </a:p>
        </p:txBody>
      </p:sp>
      <p:sp>
        <p:nvSpPr>
          <p:cNvPr id="9" name="Freeform 8">
            <a:extLst>
              <a:ext uri="{FF2B5EF4-FFF2-40B4-BE49-F238E27FC236}">
                <a16:creationId xmlns="" xmlns:a16="http://schemas.microsoft.com/office/drawing/2014/main" id="{DA56F5F6-4A47-F5BC-DB5C-400895A63EB0}"/>
              </a:ext>
            </a:extLst>
          </p:cNvPr>
          <p:cNvSpPr/>
          <p:nvPr/>
        </p:nvSpPr>
        <p:spPr>
          <a:xfrm>
            <a:off x="5977" y="2734725"/>
            <a:ext cx="7557252" cy="374551"/>
          </a:xfrm>
          <a:custGeom>
            <a:avLst/>
            <a:gdLst>
              <a:gd name="connsiteX0" fmla="*/ 0 w 7557252"/>
              <a:gd name="connsiteY0" fmla="*/ 0 h 374551"/>
              <a:gd name="connsiteX1" fmla="*/ 7557253 w 7557252"/>
              <a:gd name="connsiteY1" fmla="*/ 0 h 374551"/>
              <a:gd name="connsiteX2" fmla="*/ 7557253 w 7557252"/>
              <a:gd name="connsiteY2" fmla="*/ 374551 h 374551"/>
              <a:gd name="connsiteX3" fmla="*/ 0 w 7557252"/>
              <a:gd name="connsiteY3" fmla="*/ 374551 h 374551"/>
            </a:gdLst>
            <a:ahLst/>
            <a:cxnLst>
              <a:cxn ang="0">
                <a:pos x="connsiteX0" y="connsiteY0"/>
              </a:cxn>
              <a:cxn ang="0">
                <a:pos x="connsiteX1" y="connsiteY1"/>
              </a:cxn>
              <a:cxn ang="0">
                <a:pos x="connsiteX2" y="connsiteY2"/>
              </a:cxn>
              <a:cxn ang="0">
                <a:pos x="connsiteX3" y="connsiteY3"/>
              </a:cxn>
            </a:cxnLst>
            <a:rect l="l" t="t" r="r" b="b"/>
            <a:pathLst>
              <a:path w="7557252" h="374551">
                <a:moveTo>
                  <a:pt x="0" y="0"/>
                </a:moveTo>
                <a:lnTo>
                  <a:pt x="7557253" y="0"/>
                </a:lnTo>
                <a:lnTo>
                  <a:pt x="7557253" y="374551"/>
                </a:lnTo>
                <a:lnTo>
                  <a:pt x="0" y="374551"/>
                </a:lnTo>
                <a:close/>
              </a:path>
            </a:pathLst>
          </a:custGeom>
          <a:solidFill>
            <a:srgbClr val="044363"/>
          </a:solidFill>
          <a:ln w="12695" cap="flat">
            <a:noFill/>
            <a:prstDash val="solid"/>
            <a:miter/>
          </a:ln>
        </p:spPr>
        <p:txBody>
          <a:bodyPr rtlCol="0" anchor="ctr"/>
          <a:lstStyle/>
          <a:p>
            <a:endParaRPr lang="x-none"/>
          </a:p>
        </p:txBody>
      </p:sp>
      <p:sp>
        <p:nvSpPr>
          <p:cNvPr id="64" name="TextBox 63">
            <a:extLst>
              <a:ext uri="{FF2B5EF4-FFF2-40B4-BE49-F238E27FC236}">
                <a16:creationId xmlns="" xmlns:a16="http://schemas.microsoft.com/office/drawing/2014/main" id="{602EC28C-F360-7D0C-9D7D-C093E55E4A13}"/>
              </a:ext>
            </a:extLst>
          </p:cNvPr>
          <p:cNvSpPr txBox="1"/>
          <p:nvPr/>
        </p:nvSpPr>
        <p:spPr>
          <a:xfrm>
            <a:off x="67096" y="2731548"/>
            <a:ext cx="4033315" cy="361637"/>
          </a:xfrm>
          <a:prstGeom prst="rect">
            <a:avLst/>
          </a:prstGeom>
          <a:noFill/>
        </p:spPr>
        <p:txBody>
          <a:bodyPr wrap="square" rtlCol="0">
            <a:spAutoFit/>
          </a:bodyPr>
          <a:lstStyle/>
          <a:p>
            <a:r>
              <a:rPr lang="th-TH" sz="175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วัน</a:t>
            </a:r>
            <a:r>
              <a:rPr lang="th-TH" sz="175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พฤหัสบดี ที่ 2 พฤศจิกายน 2566 </a:t>
            </a:r>
            <a:endParaRPr lang="x-none" sz="175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87" name="TextBox 86">
            <a:extLst>
              <a:ext uri="{FF2B5EF4-FFF2-40B4-BE49-F238E27FC236}">
                <a16:creationId xmlns="" xmlns:a16="http://schemas.microsoft.com/office/drawing/2014/main" id="{CCC1F338-0225-7594-8FA5-3773BC940643}"/>
              </a:ext>
            </a:extLst>
          </p:cNvPr>
          <p:cNvSpPr txBox="1"/>
          <p:nvPr/>
        </p:nvSpPr>
        <p:spPr>
          <a:xfrm>
            <a:off x="1488600" y="3268862"/>
            <a:ext cx="3018695" cy="553998"/>
          </a:xfrm>
          <a:prstGeom prst="rect">
            <a:avLst/>
          </a:prstGeom>
          <a:noFill/>
        </p:spPr>
        <p:txBody>
          <a:bodyPr wrap="square" rtlCol="0">
            <a:spAutoFit/>
          </a:bodyPr>
          <a:lstStyle/>
          <a:p>
            <a:pPr algn="r"/>
            <a:r>
              <a:rPr lang="th-TH" sz="3000" dirty="0">
                <a:solidFill>
                  <a:srgbClr val="36BB0E"/>
                </a:solidFill>
                <a:latin typeface="FC Iconic" panose="020B0500040200020003" pitchFamily="34" charset="-34"/>
                <a:cs typeface="FC Iconic" panose="020B0500040200020003" pitchFamily="34" charset="-34"/>
              </a:rPr>
              <a:t>การแข่งขันกีฬาภายใน</a:t>
            </a:r>
            <a:endParaRPr lang="x-none" sz="3000" dirty="0">
              <a:solidFill>
                <a:srgbClr val="36BB0E"/>
              </a:solidFill>
              <a:latin typeface="FC Iconic" panose="020B0500040200020003" pitchFamily="34" charset="-34"/>
              <a:cs typeface="FC Iconic" panose="020B0500040200020003" pitchFamily="34" charset="-34"/>
            </a:endParaRPr>
          </a:p>
        </p:txBody>
      </p:sp>
    </p:spTree>
    <p:extLst>
      <p:ext uri="{BB962C8B-B14F-4D97-AF65-F5344CB8AC3E}">
        <p14:creationId xmlns:p14="http://schemas.microsoft.com/office/powerpoint/2010/main" val="16139510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 name="TextBox 58">
            <a:extLst>
              <a:ext uri="{FF2B5EF4-FFF2-40B4-BE49-F238E27FC236}">
                <a16:creationId xmlns="" xmlns:a16="http://schemas.microsoft.com/office/drawing/2014/main" id="{496531F3-88C9-1E1C-4722-E5E483743FB0}"/>
              </a:ext>
            </a:extLst>
          </p:cNvPr>
          <p:cNvSpPr txBox="1"/>
          <p:nvPr/>
        </p:nvSpPr>
        <p:spPr>
          <a:xfrm>
            <a:off x="916340" y="471495"/>
            <a:ext cx="3947262" cy="738664"/>
          </a:xfrm>
          <a:prstGeom prst="rect">
            <a:avLst/>
          </a:prstGeom>
          <a:noFill/>
        </p:spPr>
        <p:txBody>
          <a:bodyPr wrap="square" rtlCol="0">
            <a:spAutoFit/>
          </a:bodyPr>
          <a:lstStyle/>
          <a:p>
            <a:r>
              <a:rPr lang="th-TH" sz="4200" dirty="0" smtClean="0">
                <a:solidFill>
                  <a:srgbClr val="DF07C7"/>
                </a:solidFill>
                <a:latin typeface="FC Iconic" panose="020B0500040200020003" pitchFamily="34" charset="-34"/>
                <a:cs typeface="FC Iconic" panose="020B0500040200020003" pitchFamily="34" charset="-34"/>
              </a:rPr>
              <a:t>โรงพยาบาลหนองหงส์</a:t>
            </a:r>
            <a:endParaRPr lang="x-none" sz="4200" dirty="0">
              <a:solidFill>
                <a:srgbClr val="DF07C7"/>
              </a:solidFill>
              <a:latin typeface="FC Iconic" panose="020B0500040200020003" pitchFamily="34" charset="-34"/>
              <a:cs typeface="FC Iconic" panose="020B0500040200020003" pitchFamily="34" charset="-34"/>
            </a:endParaRPr>
          </a:p>
        </p:txBody>
      </p:sp>
      <p:sp>
        <p:nvSpPr>
          <p:cNvPr id="8" name="Freeform 7">
            <a:extLst>
              <a:ext uri="{FF2B5EF4-FFF2-40B4-BE49-F238E27FC236}">
                <a16:creationId xmlns="" xmlns:a16="http://schemas.microsoft.com/office/drawing/2014/main" id="{5D5220C3-BAAE-21AB-52F8-5BBF8A903E95}"/>
              </a:ext>
            </a:extLst>
          </p:cNvPr>
          <p:cNvSpPr/>
          <p:nvPr/>
        </p:nvSpPr>
        <p:spPr>
          <a:xfrm>
            <a:off x="5976" y="4307"/>
            <a:ext cx="7557253" cy="2801201"/>
          </a:xfrm>
          <a:custGeom>
            <a:avLst/>
            <a:gdLst>
              <a:gd name="connsiteX0" fmla="*/ 5702217 w 7557253"/>
              <a:gd name="connsiteY0" fmla="*/ 0 h 2801201"/>
              <a:gd name="connsiteX1" fmla="*/ 4709826 w 7557253"/>
              <a:gd name="connsiteY1" fmla="*/ 892780 h 2801201"/>
              <a:gd name="connsiteX2" fmla="*/ 3880951 w 7557253"/>
              <a:gd name="connsiteY2" fmla="*/ 1911468 h 2801201"/>
              <a:gd name="connsiteX3" fmla="*/ 1171014 w 7557253"/>
              <a:gd name="connsiteY3" fmla="*/ 2030776 h 2801201"/>
              <a:gd name="connsiteX4" fmla="*/ 0 w 7557253"/>
              <a:gd name="connsiteY4" fmla="*/ 2302138 h 2801201"/>
              <a:gd name="connsiteX5" fmla="*/ 0 w 7557253"/>
              <a:gd name="connsiteY5" fmla="*/ 2801202 h 2801201"/>
              <a:gd name="connsiteX6" fmla="*/ 4862297 w 7557253"/>
              <a:gd name="connsiteY6" fmla="*/ 2801202 h 2801201"/>
              <a:gd name="connsiteX7" fmla="*/ 5112521 w 7557253"/>
              <a:gd name="connsiteY7" fmla="*/ 2801202 h 2801201"/>
              <a:gd name="connsiteX8" fmla="*/ 7557253 w 7557253"/>
              <a:gd name="connsiteY8" fmla="*/ 2801202 h 2801201"/>
              <a:gd name="connsiteX9" fmla="*/ 7557253 w 7557253"/>
              <a:gd name="connsiteY9" fmla="*/ 1807137 h 2801201"/>
              <a:gd name="connsiteX10" fmla="*/ 7557253 w 7557253"/>
              <a:gd name="connsiteY10" fmla="*/ 1181023 h 2801201"/>
              <a:gd name="connsiteX11" fmla="*/ 7557253 w 7557253"/>
              <a:gd name="connsiteY11" fmla="*/ 0 h 2801201"/>
              <a:gd name="connsiteX12" fmla="*/ 5702217 w 7557253"/>
              <a:gd name="connsiteY12" fmla="*/ 0 h 2801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557253" h="2801201">
                <a:moveTo>
                  <a:pt x="5702217" y="0"/>
                </a:moveTo>
                <a:cubicBezTo>
                  <a:pt x="5295206" y="241662"/>
                  <a:pt x="4933771" y="594256"/>
                  <a:pt x="4709826" y="892780"/>
                </a:cubicBezTo>
                <a:cubicBezTo>
                  <a:pt x="4446526" y="1243850"/>
                  <a:pt x="4304973" y="1712579"/>
                  <a:pt x="3880951" y="1911468"/>
                </a:cubicBezTo>
                <a:cubicBezTo>
                  <a:pt x="3065405" y="2294015"/>
                  <a:pt x="2038483" y="1986733"/>
                  <a:pt x="1171014" y="2030776"/>
                </a:cubicBezTo>
                <a:cubicBezTo>
                  <a:pt x="775936" y="2050830"/>
                  <a:pt x="363212" y="2129269"/>
                  <a:pt x="0" y="2302138"/>
                </a:cubicBezTo>
                <a:lnTo>
                  <a:pt x="0" y="2801202"/>
                </a:lnTo>
                <a:lnTo>
                  <a:pt x="4862297" y="2801202"/>
                </a:lnTo>
                <a:lnTo>
                  <a:pt x="5112521" y="2801202"/>
                </a:lnTo>
                <a:lnTo>
                  <a:pt x="7557253" y="2801202"/>
                </a:lnTo>
                <a:lnTo>
                  <a:pt x="7557253" y="1807137"/>
                </a:lnTo>
                <a:lnTo>
                  <a:pt x="7557253" y="1181023"/>
                </a:lnTo>
                <a:lnTo>
                  <a:pt x="7557253" y="0"/>
                </a:lnTo>
                <a:lnTo>
                  <a:pt x="5702217" y="0"/>
                </a:lnTo>
                <a:close/>
              </a:path>
            </a:pathLst>
          </a:custGeom>
          <a:solidFill>
            <a:srgbClr val="358748"/>
          </a:solidFill>
          <a:ln w="12695" cap="flat">
            <a:noFill/>
            <a:prstDash val="solid"/>
            <a:miter/>
          </a:ln>
        </p:spPr>
        <p:txBody>
          <a:bodyPr rtlCol="0" anchor="ctr"/>
          <a:lstStyle/>
          <a:p>
            <a:endParaRPr lang="x-none">
              <a:solidFill>
                <a:prstClr val="black"/>
              </a:solidFill>
            </a:endParaRPr>
          </a:p>
        </p:txBody>
      </p:sp>
      <p:sp>
        <p:nvSpPr>
          <p:cNvPr id="19" name="Freeform 18">
            <a:extLst>
              <a:ext uri="{FF2B5EF4-FFF2-40B4-BE49-F238E27FC236}">
                <a16:creationId xmlns="" xmlns:a16="http://schemas.microsoft.com/office/drawing/2014/main" id="{57E4FE0D-6EBB-DB04-996B-D53B9E2E4D6E}"/>
              </a:ext>
            </a:extLst>
          </p:cNvPr>
          <p:cNvSpPr/>
          <p:nvPr/>
        </p:nvSpPr>
        <p:spPr>
          <a:xfrm>
            <a:off x="-1" y="10068042"/>
            <a:ext cx="7574413" cy="624957"/>
          </a:xfrm>
          <a:custGeom>
            <a:avLst/>
            <a:gdLst>
              <a:gd name="connsiteX0" fmla="*/ 0 w 7574413"/>
              <a:gd name="connsiteY0" fmla="*/ 0 h 624957"/>
              <a:gd name="connsiteX1" fmla="*/ 7574413 w 7574413"/>
              <a:gd name="connsiteY1" fmla="*/ 0 h 624957"/>
              <a:gd name="connsiteX2" fmla="*/ 7574413 w 7574413"/>
              <a:gd name="connsiteY2" fmla="*/ 624958 h 624957"/>
              <a:gd name="connsiteX3" fmla="*/ 0 w 7574413"/>
              <a:gd name="connsiteY3" fmla="*/ 624958 h 624957"/>
            </a:gdLst>
            <a:ahLst/>
            <a:cxnLst>
              <a:cxn ang="0">
                <a:pos x="connsiteX0" y="connsiteY0"/>
              </a:cxn>
              <a:cxn ang="0">
                <a:pos x="connsiteX1" y="connsiteY1"/>
              </a:cxn>
              <a:cxn ang="0">
                <a:pos x="connsiteX2" y="connsiteY2"/>
              </a:cxn>
              <a:cxn ang="0">
                <a:pos x="connsiteX3" y="connsiteY3"/>
              </a:cxn>
            </a:cxnLst>
            <a:rect l="l" t="t" r="r" b="b"/>
            <a:pathLst>
              <a:path w="7574413" h="624957">
                <a:moveTo>
                  <a:pt x="0" y="0"/>
                </a:moveTo>
                <a:lnTo>
                  <a:pt x="7574413" y="0"/>
                </a:lnTo>
                <a:lnTo>
                  <a:pt x="7574413" y="624958"/>
                </a:lnTo>
                <a:lnTo>
                  <a:pt x="0" y="624958"/>
                </a:lnTo>
                <a:close/>
              </a:path>
            </a:pathLst>
          </a:custGeom>
          <a:solidFill>
            <a:srgbClr val="044363"/>
          </a:solidFill>
          <a:ln w="12695" cap="flat">
            <a:noFill/>
            <a:prstDash val="solid"/>
            <a:miter/>
          </a:ln>
        </p:spPr>
        <p:txBody>
          <a:bodyPr rtlCol="0" anchor="ctr"/>
          <a:lstStyle/>
          <a:p>
            <a:endParaRPr lang="x-none" dirty="0">
              <a:solidFill>
                <a:prstClr val="black"/>
              </a:solidFill>
            </a:endParaRPr>
          </a:p>
        </p:txBody>
      </p:sp>
      <p:pic>
        <p:nvPicPr>
          <p:cNvPr id="43" name="Picture 42">
            <a:extLst>
              <a:ext uri="{FF2B5EF4-FFF2-40B4-BE49-F238E27FC236}">
                <a16:creationId xmlns="" xmlns:a16="http://schemas.microsoft.com/office/drawing/2014/main" id="{50DED8BE-A3F1-8D44-4A89-595E27DFE0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745" y="10240669"/>
            <a:ext cx="355600" cy="346670"/>
          </a:xfrm>
          <a:prstGeom prst="rect">
            <a:avLst/>
          </a:prstGeom>
        </p:spPr>
      </p:pic>
      <p:sp>
        <p:nvSpPr>
          <p:cNvPr id="45" name="TextBox 44">
            <a:extLst>
              <a:ext uri="{FF2B5EF4-FFF2-40B4-BE49-F238E27FC236}">
                <a16:creationId xmlns="" xmlns:a16="http://schemas.microsoft.com/office/drawing/2014/main" id="{F569C393-6C4D-50E4-A23F-50E8F19AFDD3}"/>
              </a:ext>
            </a:extLst>
          </p:cNvPr>
          <p:cNvSpPr txBox="1"/>
          <p:nvPr/>
        </p:nvSpPr>
        <p:spPr>
          <a:xfrm>
            <a:off x="520267" y="10234799"/>
            <a:ext cx="4779768" cy="461665"/>
          </a:xfrm>
          <a:prstGeom prst="rect">
            <a:avLst/>
          </a:prstGeom>
          <a:noFill/>
        </p:spPr>
        <p:txBody>
          <a:bodyPr wrap="square" rtlCol="0">
            <a:spAutoFit/>
          </a:bodyPr>
          <a:lstStyle/>
          <a:p>
            <a:r>
              <a:rPr lang="th-TH" sz="24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งาน</a:t>
            </a:r>
            <a:r>
              <a:rPr lang="th-TH" sz="240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ประชาสัมพันธ์พยาบาลหนองหงส์</a:t>
            </a:r>
            <a:endParaRPr lang="x-none" sz="24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grpSp>
        <p:nvGrpSpPr>
          <p:cNvPr id="55" name="Group 54">
            <a:extLst>
              <a:ext uri="{FF2B5EF4-FFF2-40B4-BE49-F238E27FC236}">
                <a16:creationId xmlns="" xmlns:a16="http://schemas.microsoft.com/office/drawing/2014/main" id="{6DDEE9E9-509C-9411-DBEF-46B84FB1FE83}"/>
              </a:ext>
            </a:extLst>
          </p:cNvPr>
          <p:cNvGrpSpPr/>
          <p:nvPr/>
        </p:nvGrpSpPr>
        <p:grpSpPr>
          <a:xfrm>
            <a:off x="4012670" y="10421469"/>
            <a:ext cx="175482" cy="175482"/>
            <a:chOff x="3900361" y="10423686"/>
            <a:chExt cx="175482" cy="175482"/>
          </a:xfrm>
        </p:grpSpPr>
        <p:sp>
          <p:nvSpPr>
            <p:cNvPr id="44" name="Oval 43">
              <a:extLst>
                <a:ext uri="{FF2B5EF4-FFF2-40B4-BE49-F238E27FC236}">
                  <a16:creationId xmlns="" xmlns:a16="http://schemas.microsoft.com/office/drawing/2014/main" id="{3701792A-5957-489B-F05A-4A9EE0F37A0A}"/>
                </a:ext>
              </a:extLst>
            </p:cNvPr>
            <p:cNvSpPr/>
            <p:nvPr/>
          </p:nvSpPr>
          <p:spPr>
            <a:xfrm>
              <a:off x="3900361" y="10423686"/>
              <a:ext cx="175482" cy="175482"/>
            </a:xfrm>
            <a:prstGeom prst="ellipse">
              <a:avLst/>
            </a:prstGeom>
            <a:solidFill>
              <a:srgbClr val="0233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51" name="Freeform 50">
              <a:extLst>
                <a:ext uri="{FF2B5EF4-FFF2-40B4-BE49-F238E27FC236}">
                  <a16:creationId xmlns="" xmlns:a16="http://schemas.microsoft.com/office/drawing/2014/main" id="{4B8DC379-186C-D3F8-26C0-2AAC3E723A9F}"/>
                </a:ext>
              </a:extLst>
            </p:cNvPr>
            <p:cNvSpPr/>
            <p:nvPr/>
          </p:nvSpPr>
          <p:spPr>
            <a:xfrm>
              <a:off x="3923439" y="10443715"/>
              <a:ext cx="131036" cy="131006"/>
            </a:xfrm>
            <a:custGeom>
              <a:avLst/>
              <a:gdLst>
                <a:gd name="connsiteX0" fmla="*/ 174210 w 681607"/>
                <a:gd name="connsiteY0" fmla="*/ 255068 h 681450"/>
                <a:gd name="connsiteX1" fmla="*/ 168498 w 681607"/>
                <a:gd name="connsiteY1" fmla="*/ 340725 h 681450"/>
                <a:gd name="connsiteX2" fmla="*/ 174210 w 681607"/>
                <a:gd name="connsiteY2" fmla="*/ 426382 h 681450"/>
                <a:gd name="connsiteX3" fmla="*/ 10472 w 681607"/>
                <a:gd name="connsiteY3" fmla="*/ 426382 h 681450"/>
                <a:gd name="connsiteX4" fmla="*/ 0 w 681607"/>
                <a:gd name="connsiteY4" fmla="*/ 340725 h 681450"/>
                <a:gd name="connsiteX5" fmla="*/ 10472 w 681607"/>
                <a:gd name="connsiteY5" fmla="*/ 255068 h 681450"/>
                <a:gd name="connsiteX6" fmla="*/ 174210 w 681607"/>
                <a:gd name="connsiteY6" fmla="*/ 255068 h 681450"/>
                <a:gd name="connsiteX7" fmla="*/ 23799 w 681607"/>
                <a:gd name="connsiteY7" fmla="*/ 213191 h 681450"/>
                <a:gd name="connsiteX8" fmla="*/ 253223 w 681607"/>
                <a:gd name="connsiteY8" fmla="*/ 11421 h 681450"/>
                <a:gd name="connsiteX9" fmla="*/ 179922 w 681607"/>
                <a:gd name="connsiteY9" fmla="*/ 213191 h 681450"/>
                <a:gd name="connsiteX10" fmla="*/ 23799 w 681607"/>
                <a:gd name="connsiteY10" fmla="*/ 213191 h 681450"/>
                <a:gd name="connsiteX11" fmla="*/ 253223 w 681607"/>
                <a:gd name="connsiteY11" fmla="*/ 670981 h 681450"/>
                <a:gd name="connsiteX12" fmla="*/ 23799 w 681607"/>
                <a:gd name="connsiteY12" fmla="*/ 469211 h 681450"/>
                <a:gd name="connsiteX13" fmla="*/ 178970 w 681607"/>
                <a:gd name="connsiteY13" fmla="*/ 469211 h 681450"/>
                <a:gd name="connsiteX14" fmla="*/ 253223 w 681607"/>
                <a:gd name="connsiteY14" fmla="*/ 670981 h 681450"/>
                <a:gd name="connsiteX15" fmla="*/ 468368 w 681607"/>
                <a:gd name="connsiteY15" fmla="*/ 340725 h 681450"/>
                <a:gd name="connsiteX16" fmla="*/ 463608 w 681607"/>
                <a:gd name="connsiteY16" fmla="*/ 426382 h 681450"/>
                <a:gd name="connsiteX17" fmla="*/ 216096 w 681607"/>
                <a:gd name="connsiteY17" fmla="*/ 426382 h 681450"/>
                <a:gd name="connsiteX18" fmla="*/ 210385 w 681607"/>
                <a:gd name="connsiteY18" fmla="*/ 340725 h 681450"/>
                <a:gd name="connsiteX19" fmla="*/ 216096 w 681607"/>
                <a:gd name="connsiteY19" fmla="*/ 255068 h 681450"/>
                <a:gd name="connsiteX20" fmla="*/ 463608 w 681607"/>
                <a:gd name="connsiteY20" fmla="*/ 255068 h 681450"/>
                <a:gd name="connsiteX21" fmla="*/ 468368 w 681607"/>
                <a:gd name="connsiteY21" fmla="*/ 340725 h 681450"/>
                <a:gd name="connsiteX22" fmla="*/ 458848 w 681607"/>
                <a:gd name="connsiteY22" fmla="*/ 213191 h 681450"/>
                <a:gd name="connsiteX23" fmla="*/ 223712 w 681607"/>
                <a:gd name="connsiteY23" fmla="*/ 213191 h 681450"/>
                <a:gd name="connsiteX24" fmla="*/ 259887 w 681607"/>
                <a:gd name="connsiteY24" fmla="*/ 86609 h 681450"/>
                <a:gd name="connsiteX25" fmla="*/ 304629 w 681607"/>
                <a:gd name="connsiteY25" fmla="*/ 18083 h 681450"/>
                <a:gd name="connsiteX26" fmla="*/ 341756 w 681607"/>
                <a:gd name="connsiteY26" fmla="*/ 0 h 681450"/>
                <a:gd name="connsiteX27" fmla="*/ 378883 w 681607"/>
                <a:gd name="connsiteY27" fmla="*/ 18083 h 681450"/>
                <a:gd name="connsiteX28" fmla="*/ 423625 w 681607"/>
                <a:gd name="connsiteY28" fmla="*/ 86609 h 681450"/>
                <a:gd name="connsiteX29" fmla="*/ 458848 w 681607"/>
                <a:gd name="connsiteY29" fmla="*/ 213191 h 681450"/>
                <a:gd name="connsiteX30" fmla="*/ 258935 w 681607"/>
                <a:gd name="connsiteY30" fmla="*/ 594841 h 681450"/>
                <a:gd name="connsiteX31" fmla="*/ 222760 w 681607"/>
                <a:gd name="connsiteY31" fmla="*/ 468259 h 681450"/>
                <a:gd name="connsiteX32" fmla="*/ 457896 w 681607"/>
                <a:gd name="connsiteY32" fmla="*/ 468259 h 681450"/>
                <a:gd name="connsiteX33" fmla="*/ 421721 w 681607"/>
                <a:gd name="connsiteY33" fmla="*/ 594841 h 681450"/>
                <a:gd name="connsiteX34" fmla="*/ 376979 w 681607"/>
                <a:gd name="connsiteY34" fmla="*/ 663367 h 681450"/>
                <a:gd name="connsiteX35" fmla="*/ 338900 w 681607"/>
                <a:gd name="connsiteY35" fmla="*/ 681450 h 681450"/>
                <a:gd name="connsiteX36" fmla="*/ 302725 w 681607"/>
                <a:gd name="connsiteY36" fmla="*/ 663367 h 681450"/>
                <a:gd name="connsiteX37" fmla="*/ 258935 w 681607"/>
                <a:gd name="connsiteY37" fmla="*/ 594841 h 681450"/>
                <a:gd name="connsiteX38" fmla="*/ 656857 w 681607"/>
                <a:gd name="connsiteY38" fmla="*/ 213191 h 681450"/>
                <a:gd name="connsiteX39" fmla="*/ 501686 w 681607"/>
                <a:gd name="connsiteY39" fmla="*/ 213191 h 681450"/>
                <a:gd name="connsiteX40" fmla="*/ 428385 w 681607"/>
                <a:gd name="connsiteY40" fmla="*/ 11421 h 681450"/>
                <a:gd name="connsiteX41" fmla="*/ 656857 w 681607"/>
                <a:gd name="connsiteY41" fmla="*/ 213191 h 681450"/>
                <a:gd name="connsiteX42" fmla="*/ 428385 w 681607"/>
                <a:gd name="connsiteY42" fmla="*/ 670981 h 681450"/>
                <a:gd name="connsiteX43" fmla="*/ 501686 w 681607"/>
                <a:gd name="connsiteY43" fmla="*/ 469211 h 681450"/>
                <a:gd name="connsiteX44" fmla="*/ 656857 w 681607"/>
                <a:gd name="connsiteY44" fmla="*/ 469211 h 681450"/>
                <a:gd name="connsiteX45" fmla="*/ 428385 w 681607"/>
                <a:gd name="connsiteY45" fmla="*/ 670981 h 681450"/>
                <a:gd name="connsiteX46" fmla="*/ 671136 w 681607"/>
                <a:gd name="connsiteY46" fmla="*/ 255068 h 681450"/>
                <a:gd name="connsiteX47" fmla="*/ 681608 w 681607"/>
                <a:gd name="connsiteY47" fmla="*/ 340725 h 681450"/>
                <a:gd name="connsiteX48" fmla="*/ 671136 w 681607"/>
                <a:gd name="connsiteY48" fmla="*/ 426382 h 681450"/>
                <a:gd name="connsiteX49" fmla="*/ 507398 w 681607"/>
                <a:gd name="connsiteY49" fmla="*/ 426382 h 681450"/>
                <a:gd name="connsiteX50" fmla="*/ 511206 w 681607"/>
                <a:gd name="connsiteY50" fmla="*/ 340725 h 681450"/>
                <a:gd name="connsiteX51" fmla="*/ 507398 w 681607"/>
                <a:gd name="connsiteY51" fmla="*/ 255068 h 681450"/>
                <a:gd name="connsiteX52" fmla="*/ 671136 w 681607"/>
                <a:gd name="connsiteY52" fmla="*/ 255068 h 68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81607" h="681450">
                  <a:moveTo>
                    <a:pt x="174210" y="255068"/>
                  </a:moveTo>
                  <a:cubicBezTo>
                    <a:pt x="171354" y="282669"/>
                    <a:pt x="168498" y="311221"/>
                    <a:pt x="168498" y="340725"/>
                  </a:cubicBezTo>
                  <a:cubicBezTo>
                    <a:pt x="168498" y="369277"/>
                    <a:pt x="171354" y="398781"/>
                    <a:pt x="174210" y="426382"/>
                  </a:cubicBezTo>
                  <a:lnTo>
                    <a:pt x="10472" y="426382"/>
                  </a:lnTo>
                  <a:cubicBezTo>
                    <a:pt x="3808" y="398781"/>
                    <a:pt x="0" y="370229"/>
                    <a:pt x="0" y="340725"/>
                  </a:cubicBezTo>
                  <a:cubicBezTo>
                    <a:pt x="0" y="311221"/>
                    <a:pt x="3808" y="282669"/>
                    <a:pt x="10472" y="255068"/>
                  </a:cubicBezTo>
                  <a:lnTo>
                    <a:pt x="174210" y="255068"/>
                  </a:lnTo>
                  <a:close/>
                  <a:moveTo>
                    <a:pt x="23799" y="213191"/>
                  </a:moveTo>
                  <a:cubicBezTo>
                    <a:pt x="63782" y="114210"/>
                    <a:pt x="148507" y="39022"/>
                    <a:pt x="253223" y="11421"/>
                  </a:cubicBezTo>
                  <a:cubicBezTo>
                    <a:pt x="218952" y="57105"/>
                    <a:pt x="193249" y="128486"/>
                    <a:pt x="179922" y="213191"/>
                  </a:cubicBezTo>
                  <a:lnTo>
                    <a:pt x="23799" y="213191"/>
                  </a:lnTo>
                  <a:close/>
                  <a:moveTo>
                    <a:pt x="253223" y="670981"/>
                  </a:moveTo>
                  <a:cubicBezTo>
                    <a:pt x="148507" y="643380"/>
                    <a:pt x="63782" y="567241"/>
                    <a:pt x="23799" y="469211"/>
                  </a:cubicBezTo>
                  <a:lnTo>
                    <a:pt x="178970" y="469211"/>
                  </a:lnTo>
                  <a:cubicBezTo>
                    <a:pt x="193249" y="553916"/>
                    <a:pt x="219904" y="625297"/>
                    <a:pt x="253223" y="670981"/>
                  </a:cubicBezTo>
                  <a:close/>
                  <a:moveTo>
                    <a:pt x="468368" y="340725"/>
                  </a:moveTo>
                  <a:cubicBezTo>
                    <a:pt x="468368" y="370229"/>
                    <a:pt x="466464" y="398781"/>
                    <a:pt x="463608" y="426382"/>
                  </a:cubicBezTo>
                  <a:lnTo>
                    <a:pt x="216096" y="426382"/>
                  </a:lnTo>
                  <a:cubicBezTo>
                    <a:pt x="213240" y="398781"/>
                    <a:pt x="210385" y="370229"/>
                    <a:pt x="210385" y="340725"/>
                  </a:cubicBezTo>
                  <a:cubicBezTo>
                    <a:pt x="210385" y="311221"/>
                    <a:pt x="213240" y="282669"/>
                    <a:pt x="216096" y="255068"/>
                  </a:cubicBezTo>
                  <a:lnTo>
                    <a:pt x="463608" y="255068"/>
                  </a:lnTo>
                  <a:cubicBezTo>
                    <a:pt x="467416" y="282669"/>
                    <a:pt x="468368" y="311221"/>
                    <a:pt x="468368" y="340725"/>
                  </a:cubicBezTo>
                  <a:close/>
                  <a:moveTo>
                    <a:pt x="458848" y="213191"/>
                  </a:moveTo>
                  <a:lnTo>
                    <a:pt x="223712" y="213191"/>
                  </a:lnTo>
                  <a:cubicBezTo>
                    <a:pt x="232280" y="164652"/>
                    <a:pt x="244655" y="121824"/>
                    <a:pt x="259887" y="86609"/>
                  </a:cubicBezTo>
                  <a:cubicBezTo>
                    <a:pt x="274166" y="55201"/>
                    <a:pt x="289398" y="32359"/>
                    <a:pt x="304629" y="18083"/>
                  </a:cubicBezTo>
                  <a:cubicBezTo>
                    <a:pt x="319861" y="3807"/>
                    <a:pt x="332236" y="0"/>
                    <a:pt x="341756" y="0"/>
                  </a:cubicBezTo>
                  <a:cubicBezTo>
                    <a:pt x="351276" y="0"/>
                    <a:pt x="363651" y="3807"/>
                    <a:pt x="378883" y="18083"/>
                  </a:cubicBezTo>
                  <a:cubicBezTo>
                    <a:pt x="394114" y="32359"/>
                    <a:pt x="409346" y="55201"/>
                    <a:pt x="423625" y="86609"/>
                  </a:cubicBezTo>
                  <a:cubicBezTo>
                    <a:pt x="437905" y="120872"/>
                    <a:pt x="450280" y="164652"/>
                    <a:pt x="458848" y="213191"/>
                  </a:cubicBezTo>
                  <a:close/>
                  <a:moveTo>
                    <a:pt x="258935" y="594841"/>
                  </a:moveTo>
                  <a:cubicBezTo>
                    <a:pt x="243703" y="560578"/>
                    <a:pt x="231328" y="516798"/>
                    <a:pt x="222760" y="468259"/>
                  </a:cubicBezTo>
                  <a:lnTo>
                    <a:pt x="457896" y="468259"/>
                  </a:lnTo>
                  <a:cubicBezTo>
                    <a:pt x="449328" y="516798"/>
                    <a:pt x="436953" y="559627"/>
                    <a:pt x="421721" y="594841"/>
                  </a:cubicBezTo>
                  <a:cubicBezTo>
                    <a:pt x="407442" y="626249"/>
                    <a:pt x="392210" y="649091"/>
                    <a:pt x="376979" y="663367"/>
                  </a:cubicBezTo>
                  <a:cubicBezTo>
                    <a:pt x="361747" y="677643"/>
                    <a:pt x="349372" y="681450"/>
                    <a:pt x="338900" y="681450"/>
                  </a:cubicBezTo>
                  <a:cubicBezTo>
                    <a:pt x="330332" y="681450"/>
                    <a:pt x="317957" y="677643"/>
                    <a:pt x="302725" y="663367"/>
                  </a:cubicBezTo>
                  <a:cubicBezTo>
                    <a:pt x="288446" y="649091"/>
                    <a:pt x="273214" y="626249"/>
                    <a:pt x="258935" y="594841"/>
                  </a:cubicBezTo>
                  <a:close/>
                  <a:moveTo>
                    <a:pt x="656857" y="213191"/>
                  </a:moveTo>
                  <a:lnTo>
                    <a:pt x="501686" y="213191"/>
                  </a:lnTo>
                  <a:cubicBezTo>
                    <a:pt x="488359" y="128486"/>
                    <a:pt x="461704" y="57105"/>
                    <a:pt x="428385" y="11421"/>
                  </a:cubicBezTo>
                  <a:cubicBezTo>
                    <a:pt x="532149" y="38070"/>
                    <a:pt x="616874" y="114210"/>
                    <a:pt x="656857" y="213191"/>
                  </a:cubicBezTo>
                  <a:close/>
                  <a:moveTo>
                    <a:pt x="428385" y="670981"/>
                  </a:moveTo>
                  <a:cubicBezTo>
                    <a:pt x="462656" y="625297"/>
                    <a:pt x="488359" y="553916"/>
                    <a:pt x="501686" y="469211"/>
                  </a:cubicBezTo>
                  <a:lnTo>
                    <a:pt x="656857" y="469211"/>
                  </a:lnTo>
                  <a:cubicBezTo>
                    <a:pt x="616874" y="567241"/>
                    <a:pt x="532149" y="643380"/>
                    <a:pt x="428385" y="670981"/>
                  </a:cubicBezTo>
                  <a:close/>
                  <a:moveTo>
                    <a:pt x="671136" y="255068"/>
                  </a:moveTo>
                  <a:cubicBezTo>
                    <a:pt x="677800" y="282669"/>
                    <a:pt x="681608" y="311221"/>
                    <a:pt x="681608" y="340725"/>
                  </a:cubicBezTo>
                  <a:cubicBezTo>
                    <a:pt x="681608" y="370229"/>
                    <a:pt x="677800" y="398781"/>
                    <a:pt x="671136" y="426382"/>
                  </a:cubicBezTo>
                  <a:lnTo>
                    <a:pt x="507398" y="426382"/>
                  </a:lnTo>
                  <a:cubicBezTo>
                    <a:pt x="510254" y="398781"/>
                    <a:pt x="511206" y="369277"/>
                    <a:pt x="511206" y="340725"/>
                  </a:cubicBezTo>
                  <a:cubicBezTo>
                    <a:pt x="511206" y="311221"/>
                    <a:pt x="509302" y="282669"/>
                    <a:pt x="507398" y="255068"/>
                  </a:cubicBezTo>
                  <a:lnTo>
                    <a:pt x="671136" y="255068"/>
                  </a:lnTo>
                  <a:close/>
                </a:path>
              </a:pathLst>
            </a:custGeom>
            <a:solidFill>
              <a:schemeClr val="bg1"/>
            </a:solidFill>
            <a:ln w="9509" cap="flat">
              <a:noFill/>
              <a:prstDash val="solid"/>
              <a:miter/>
            </a:ln>
          </p:spPr>
          <p:txBody>
            <a:bodyPr rtlCol="0" anchor="ctr"/>
            <a:lstStyle/>
            <a:p>
              <a:endParaRPr lang="x-none">
                <a:solidFill>
                  <a:prstClr val="black"/>
                </a:solidFill>
              </a:endParaRPr>
            </a:p>
          </p:txBody>
        </p:sp>
      </p:grpSp>
      <p:grpSp>
        <p:nvGrpSpPr>
          <p:cNvPr id="54" name="Group 53">
            <a:extLst>
              <a:ext uri="{FF2B5EF4-FFF2-40B4-BE49-F238E27FC236}">
                <a16:creationId xmlns="" xmlns:a16="http://schemas.microsoft.com/office/drawing/2014/main" id="{A0834646-4908-0256-E4EE-9F837FC1DA7E}"/>
              </a:ext>
            </a:extLst>
          </p:cNvPr>
          <p:cNvGrpSpPr/>
          <p:nvPr/>
        </p:nvGrpSpPr>
        <p:grpSpPr>
          <a:xfrm>
            <a:off x="6114017" y="10427375"/>
            <a:ext cx="175482" cy="175482"/>
            <a:chOff x="5744806" y="10423686"/>
            <a:chExt cx="175482" cy="175482"/>
          </a:xfrm>
        </p:grpSpPr>
        <p:sp>
          <p:nvSpPr>
            <p:cNvPr id="53" name="Oval 52">
              <a:extLst>
                <a:ext uri="{FF2B5EF4-FFF2-40B4-BE49-F238E27FC236}">
                  <a16:creationId xmlns="" xmlns:a16="http://schemas.microsoft.com/office/drawing/2014/main" id="{2123F4ED-32F2-7996-046E-AF654FCDFE80}"/>
                </a:ext>
              </a:extLst>
            </p:cNvPr>
            <p:cNvSpPr/>
            <p:nvPr/>
          </p:nvSpPr>
          <p:spPr>
            <a:xfrm>
              <a:off x="5744806" y="10423686"/>
              <a:ext cx="175482" cy="175482"/>
            </a:xfrm>
            <a:prstGeom prst="ellipse">
              <a:avLst/>
            </a:prstGeom>
            <a:solidFill>
              <a:srgbClr val="0233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50" name="Freeform 49">
              <a:extLst>
                <a:ext uri="{FF2B5EF4-FFF2-40B4-BE49-F238E27FC236}">
                  <a16:creationId xmlns="" xmlns:a16="http://schemas.microsoft.com/office/drawing/2014/main" id="{58D15743-91FB-A7D7-3FAA-2D739DE0484D}"/>
                </a:ext>
              </a:extLst>
            </p:cNvPr>
            <p:cNvSpPr/>
            <p:nvPr/>
          </p:nvSpPr>
          <p:spPr>
            <a:xfrm>
              <a:off x="5780108" y="10457245"/>
              <a:ext cx="105723" cy="105707"/>
            </a:xfrm>
            <a:custGeom>
              <a:avLst/>
              <a:gdLst>
                <a:gd name="connsiteX0" fmla="*/ 719687 w 720769"/>
                <a:gd name="connsiteY0" fmla="*/ 544585 h 720657"/>
                <a:gd name="connsiteX1" fmla="*/ 687320 w 720769"/>
                <a:gd name="connsiteY1" fmla="*/ 686395 h 720657"/>
                <a:gd name="connsiteX2" fmla="*/ 644481 w 720769"/>
                <a:gd name="connsiteY2" fmla="*/ 720658 h 720657"/>
                <a:gd name="connsiteX3" fmla="*/ 0 w 720769"/>
                <a:gd name="connsiteY3" fmla="*/ 76326 h 720657"/>
                <a:gd name="connsiteX4" fmla="*/ 34271 w 720769"/>
                <a:gd name="connsiteY4" fmla="*/ 33498 h 720657"/>
                <a:gd name="connsiteX5" fmla="*/ 176114 w 720769"/>
                <a:gd name="connsiteY5" fmla="*/ 1138 h 720657"/>
                <a:gd name="connsiteX6" fmla="*/ 226568 w 720769"/>
                <a:gd name="connsiteY6" fmla="*/ 26835 h 720657"/>
                <a:gd name="connsiteX7" fmla="*/ 292254 w 720769"/>
                <a:gd name="connsiteY7" fmla="*/ 180066 h 720657"/>
                <a:gd name="connsiteX8" fmla="*/ 279878 w 720769"/>
                <a:gd name="connsiteY8" fmla="*/ 231461 h 720657"/>
                <a:gd name="connsiteX9" fmla="*/ 203721 w 720769"/>
                <a:gd name="connsiteY9" fmla="*/ 292372 h 720657"/>
                <a:gd name="connsiteX10" fmla="*/ 428385 w 720769"/>
                <a:gd name="connsiteY10" fmla="*/ 516984 h 720657"/>
                <a:gd name="connsiteX11" fmla="*/ 490263 w 720769"/>
                <a:gd name="connsiteY11" fmla="*/ 440845 h 720657"/>
                <a:gd name="connsiteX12" fmla="*/ 541669 w 720769"/>
                <a:gd name="connsiteY12" fmla="*/ 428472 h 720657"/>
                <a:gd name="connsiteX13" fmla="*/ 694935 w 720769"/>
                <a:gd name="connsiteY13" fmla="*/ 494142 h 720657"/>
                <a:gd name="connsiteX14" fmla="*/ 719687 w 720769"/>
                <a:gd name="connsiteY14" fmla="*/ 544585 h 72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0769" h="720657">
                  <a:moveTo>
                    <a:pt x="719687" y="544585"/>
                  </a:moveTo>
                  <a:lnTo>
                    <a:pt x="687320" y="686395"/>
                  </a:lnTo>
                  <a:cubicBezTo>
                    <a:pt x="682560" y="706382"/>
                    <a:pt x="665425" y="720658"/>
                    <a:pt x="644481" y="720658"/>
                  </a:cubicBezTo>
                  <a:cubicBezTo>
                    <a:pt x="288446" y="720658"/>
                    <a:pt x="0" y="431327"/>
                    <a:pt x="0" y="76326"/>
                  </a:cubicBezTo>
                  <a:cubicBezTo>
                    <a:pt x="0" y="55388"/>
                    <a:pt x="14279" y="38256"/>
                    <a:pt x="34271" y="33498"/>
                  </a:cubicBezTo>
                  <a:lnTo>
                    <a:pt x="176114" y="1138"/>
                  </a:lnTo>
                  <a:cubicBezTo>
                    <a:pt x="197057" y="-3621"/>
                    <a:pt x="218000" y="6849"/>
                    <a:pt x="226568" y="26835"/>
                  </a:cubicBezTo>
                  <a:lnTo>
                    <a:pt x="292254" y="180066"/>
                  </a:lnTo>
                  <a:cubicBezTo>
                    <a:pt x="299869" y="198150"/>
                    <a:pt x="295110" y="219088"/>
                    <a:pt x="279878" y="231461"/>
                  </a:cubicBezTo>
                  <a:lnTo>
                    <a:pt x="203721" y="292372"/>
                  </a:lnTo>
                  <a:cubicBezTo>
                    <a:pt x="251319" y="389450"/>
                    <a:pt x="331284" y="469397"/>
                    <a:pt x="428385" y="516984"/>
                  </a:cubicBezTo>
                  <a:lnTo>
                    <a:pt x="490263" y="440845"/>
                  </a:lnTo>
                  <a:cubicBezTo>
                    <a:pt x="502638" y="425617"/>
                    <a:pt x="523582" y="420858"/>
                    <a:pt x="541669" y="428472"/>
                  </a:cubicBezTo>
                  <a:lnTo>
                    <a:pt x="694935" y="494142"/>
                  </a:lnTo>
                  <a:cubicBezTo>
                    <a:pt x="713023" y="502708"/>
                    <a:pt x="724447" y="523647"/>
                    <a:pt x="719687" y="544585"/>
                  </a:cubicBezTo>
                  <a:close/>
                </a:path>
              </a:pathLst>
            </a:custGeom>
            <a:solidFill>
              <a:schemeClr val="bg1"/>
            </a:solidFill>
            <a:ln w="9509" cap="flat">
              <a:noFill/>
              <a:prstDash val="solid"/>
              <a:miter/>
            </a:ln>
          </p:spPr>
          <p:txBody>
            <a:bodyPr rtlCol="0" anchor="ctr"/>
            <a:lstStyle/>
            <a:p>
              <a:endParaRPr lang="x-none">
                <a:solidFill>
                  <a:prstClr val="black"/>
                </a:solidFill>
              </a:endParaRPr>
            </a:p>
          </p:txBody>
        </p:sp>
      </p:grpSp>
      <p:sp>
        <p:nvSpPr>
          <p:cNvPr id="56" name="TextBox 55">
            <a:extLst>
              <a:ext uri="{FF2B5EF4-FFF2-40B4-BE49-F238E27FC236}">
                <a16:creationId xmlns="" xmlns:a16="http://schemas.microsoft.com/office/drawing/2014/main" id="{A2B7E90C-75AF-71AA-C7DF-7585D2AD1A13}"/>
              </a:ext>
            </a:extLst>
          </p:cNvPr>
          <p:cNvSpPr txBox="1"/>
          <p:nvPr/>
        </p:nvSpPr>
        <p:spPr>
          <a:xfrm>
            <a:off x="4166784" y="10321327"/>
            <a:ext cx="1996442" cy="338554"/>
          </a:xfrm>
          <a:prstGeom prst="rect">
            <a:avLst/>
          </a:prstGeom>
          <a:noFill/>
        </p:spPr>
        <p:txBody>
          <a:bodyPr wrap="square" rtlCol="0">
            <a:spAutoFit/>
          </a:bodyPr>
          <a:lstStyle/>
          <a:p>
            <a:r>
              <a:rPr lang="en-US" sz="160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www.nonghonghospital.net</a:t>
            </a:r>
            <a:endParaRPr lang="x-none" sz="16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57" name="TextBox 56">
            <a:extLst>
              <a:ext uri="{FF2B5EF4-FFF2-40B4-BE49-F238E27FC236}">
                <a16:creationId xmlns="" xmlns:a16="http://schemas.microsoft.com/office/drawing/2014/main" id="{CEF9CD15-B557-14F1-E76D-64A9D3055B71}"/>
              </a:ext>
            </a:extLst>
          </p:cNvPr>
          <p:cNvSpPr txBox="1"/>
          <p:nvPr/>
        </p:nvSpPr>
        <p:spPr>
          <a:xfrm>
            <a:off x="6366610" y="10345839"/>
            <a:ext cx="1361916" cy="338554"/>
          </a:xfrm>
          <a:prstGeom prst="rect">
            <a:avLst/>
          </a:prstGeom>
          <a:noFill/>
        </p:spPr>
        <p:txBody>
          <a:bodyPr wrap="square" rtlCol="0">
            <a:spAutoFit/>
          </a:bodyPr>
          <a:lstStyle/>
          <a:p>
            <a:r>
              <a:rPr lang="en-US" sz="160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044669126</a:t>
            </a:r>
            <a:endParaRPr lang="x-none" sz="16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65" name="TextBox 64">
            <a:extLst>
              <a:ext uri="{FF2B5EF4-FFF2-40B4-BE49-F238E27FC236}">
                <a16:creationId xmlns="" xmlns:a16="http://schemas.microsoft.com/office/drawing/2014/main" id="{B5B63CE3-93F9-36D8-FCA1-BB6C55431969}"/>
              </a:ext>
            </a:extLst>
          </p:cNvPr>
          <p:cNvSpPr txBox="1"/>
          <p:nvPr/>
        </p:nvSpPr>
        <p:spPr>
          <a:xfrm>
            <a:off x="356764" y="4437457"/>
            <a:ext cx="6833438" cy="1169551"/>
          </a:xfrm>
          <a:prstGeom prst="rect">
            <a:avLst/>
          </a:prstGeom>
          <a:noFill/>
        </p:spPr>
        <p:txBody>
          <a:bodyPr wrap="square" rtlCol="0">
            <a:spAutoFit/>
          </a:bodyPr>
          <a:lstStyle/>
          <a:p>
            <a:pPr algn="thaiDist"/>
            <a:r>
              <a:rPr lang="th-TH" sz="1750" dirty="0">
                <a:solidFill>
                  <a:prstClr val="black">
                    <a:lumMod val="85000"/>
                    <a:lumOff val="15000"/>
                  </a:prstClr>
                </a:solidFill>
                <a:latin typeface="FC Iconic" panose="020B0500040200020003" pitchFamily="34" charset="-34"/>
                <a:cs typeface="FC Iconic" panose="020B0500040200020003" pitchFamily="34" charset="-34"/>
              </a:rPr>
              <a:t> </a:t>
            </a:r>
            <a:r>
              <a:rPr lang="en-US" sz="1750" dirty="0">
                <a:solidFill>
                  <a:prstClr val="black">
                    <a:lumMod val="85000"/>
                    <a:lumOff val="15000"/>
                  </a:prstClr>
                </a:solidFill>
                <a:latin typeface="FC Iconic" panose="020B0500040200020003" pitchFamily="34" charset="-34"/>
                <a:cs typeface="FC Iconic" panose="020B0500040200020003" pitchFamily="34" charset="-34"/>
              </a:rPr>
              <a:t>	</a:t>
            </a:r>
            <a:r>
              <a:rPr lang="th-TH" sz="1750" dirty="0">
                <a:solidFill>
                  <a:prstClr val="black">
                    <a:lumMod val="85000"/>
                    <a:lumOff val="15000"/>
                  </a:prstClr>
                </a:solidFill>
                <a:latin typeface="FC Iconic" panose="020B0500040200020003" pitchFamily="34" charset="-34"/>
                <a:cs typeface="FC Iconic" panose="020B0500040200020003" pitchFamily="34" charset="-34"/>
              </a:rPr>
              <a:t>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a:t>
            </a:r>
            <a:endParaRPr lang="x-none" sz="1750" dirty="0">
              <a:solidFill>
                <a:prstClr val="black">
                  <a:lumMod val="85000"/>
                  <a:lumOff val="15000"/>
                </a:prstClr>
              </a:solidFill>
              <a:latin typeface="FC Iconic" panose="020B0500040200020003" pitchFamily="34" charset="-34"/>
              <a:cs typeface="FC Iconic" panose="020B0500040200020003" pitchFamily="34" charset="-34"/>
            </a:endParaRPr>
          </a:p>
        </p:txBody>
      </p:sp>
      <p:sp>
        <p:nvSpPr>
          <p:cNvPr id="66" name="TextBox 65">
            <a:extLst>
              <a:ext uri="{FF2B5EF4-FFF2-40B4-BE49-F238E27FC236}">
                <a16:creationId xmlns="" xmlns:a16="http://schemas.microsoft.com/office/drawing/2014/main" id="{A2619992-416D-3FF0-A380-DD0B8C62139F}"/>
              </a:ext>
            </a:extLst>
          </p:cNvPr>
          <p:cNvSpPr txBox="1"/>
          <p:nvPr/>
        </p:nvSpPr>
        <p:spPr>
          <a:xfrm>
            <a:off x="1727596" y="3219591"/>
            <a:ext cx="5462606" cy="1246495"/>
          </a:xfrm>
          <a:prstGeom prst="rect">
            <a:avLst/>
          </a:prstGeom>
          <a:noFill/>
        </p:spPr>
        <p:txBody>
          <a:bodyPr wrap="square" rtlCol="0">
            <a:spAutoFit/>
          </a:bodyPr>
          <a:lstStyle/>
          <a:p>
            <a:r>
              <a:rPr lang="th-TH" sz="7400" dirty="0">
                <a:solidFill>
                  <a:srgbClr val="E91B04"/>
                </a:solidFill>
                <a:latin typeface="FC Iconic" panose="020B0500040200020003" pitchFamily="34" charset="-34"/>
                <a:cs typeface="FC Iconic" panose="020B0500040200020003" pitchFamily="34" charset="-34"/>
              </a:rPr>
              <a:t>ราชพฤกษ์เกมส์</a:t>
            </a:r>
            <a:endParaRPr lang="x-none" sz="7400" dirty="0">
              <a:solidFill>
                <a:srgbClr val="E91B04"/>
              </a:solidFill>
              <a:latin typeface="FC Iconic" panose="020B0500040200020003" pitchFamily="34" charset="-34"/>
              <a:cs typeface="FC Iconic" panose="020B0500040200020003" pitchFamily="34" charset="-34"/>
            </a:endParaRPr>
          </a:p>
        </p:txBody>
      </p:sp>
      <p:sp>
        <p:nvSpPr>
          <p:cNvPr id="68" name="TextBox 67">
            <a:extLst>
              <a:ext uri="{FF2B5EF4-FFF2-40B4-BE49-F238E27FC236}">
                <a16:creationId xmlns="" xmlns:a16="http://schemas.microsoft.com/office/drawing/2014/main" id="{79B96CF9-4219-0172-0424-9A6D3DF01D0A}"/>
              </a:ext>
            </a:extLst>
          </p:cNvPr>
          <p:cNvSpPr txBox="1"/>
          <p:nvPr/>
        </p:nvSpPr>
        <p:spPr>
          <a:xfrm>
            <a:off x="4339525" y="4033789"/>
            <a:ext cx="1925122" cy="461665"/>
          </a:xfrm>
          <a:prstGeom prst="rect">
            <a:avLst/>
          </a:prstGeom>
          <a:noFill/>
        </p:spPr>
        <p:txBody>
          <a:bodyPr wrap="square" rtlCol="0">
            <a:spAutoFit/>
          </a:bodyPr>
          <a:lstStyle/>
          <a:p>
            <a:pPr algn="r"/>
            <a:r>
              <a:rPr lang="th-TH" sz="2400" dirty="0">
                <a:solidFill>
                  <a:srgbClr val="3F87A1"/>
                </a:solidFill>
                <a:latin typeface="FC Iconic" panose="020B0500040200020003" pitchFamily="34" charset="-34"/>
                <a:cs typeface="FC Iconic" panose="020B0500040200020003" pitchFamily="34" charset="-34"/>
              </a:rPr>
              <a:t>ปีการศึกษา 2566</a:t>
            </a:r>
            <a:endParaRPr lang="x-none" sz="2400" dirty="0">
              <a:solidFill>
                <a:srgbClr val="3F87A1"/>
              </a:solidFill>
              <a:latin typeface="FC Iconic" panose="020B0500040200020003" pitchFamily="34" charset="-34"/>
              <a:cs typeface="FC Iconic" panose="020B0500040200020003" pitchFamily="34" charset="-34"/>
            </a:endParaRPr>
          </a:p>
        </p:txBody>
      </p:sp>
      <p:grpSp>
        <p:nvGrpSpPr>
          <p:cNvPr id="11" name="Graphic 4">
            <a:extLst>
              <a:ext uri="{FF2B5EF4-FFF2-40B4-BE49-F238E27FC236}">
                <a16:creationId xmlns="" xmlns:a16="http://schemas.microsoft.com/office/drawing/2014/main" id="{2CA06FB3-782C-3F6A-B078-B3BDF68A2B0C}"/>
              </a:ext>
            </a:extLst>
          </p:cNvPr>
          <p:cNvGrpSpPr/>
          <p:nvPr/>
        </p:nvGrpSpPr>
        <p:grpSpPr>
          <a:xfrm>
            <a:off x="1635695" y="3561833"/>
            <a:ext cx="194491" cy="182135"/>
            <a:chOff x="2986831" y="1351893"/>
            <a:chExt cx="194491" cy="182135"/>
          </a:xfrm>
          <a:solidFill>
            <a:srgbClr val="F4AC1E"/>
          </a:solidFill>
        </p:grpSpPr>
        <p:sp>
          <p:nvSpPr>
            <p:cNvPr id="12" name="Freeform 11">
              <a:extLst>
                <a:ext uri="{FF2B5EF4-FFF2-40B4-BE49-F238E27FC236}">
                  <a16:creationId xmlns="" xmlns:a16="http://schemas.microsoft.com/office/drawing/2014/main" id="{D038B287-5386-AB03-331F-97740C7D103A}"/>
                </a:ext>
              </a:extLst>
            </p:cNvPr>
            <p:cNvSpPr/>
            <p:nvPr/>
          </p:nvSpPr>
          <p:spPr>
            <a:xfrm>
              <a:off x="2986831" y="1466109"/>
              <a:ext cx="157556" cy="67919"/>
            </a:xfrm>
            <a:custGeom>
              <a:avLst/>
              <a:gdLst>
                <a:gd name="connsiteX0" fmla="*/ 156152 w 157556"/>
                <a:gd name="connsiteY0" fmla="*/ 67919 h 67919"/>
                <a:gd name="connsiteX1" fmla="*/ 72998 w 157556"/>
                <a:gd name="connsiteY1" fmla="*/ 51292 h 67919"/>
                <a:gd name="connsiteX2" fmla="*/ 32500 w 157556"/>
                <a:gd name="connsiteY2" fmla="*/ 40123 h 67919"/>
                <a:gd name="connsiteX3" fmla="*/ 0 w 157556"/>
                <a:gd name="connsiteY3" fmla="*/ 8138 h 67919"/>
                <a:gd name="connsiteX4" fmla="*/ 1396 w 157556"/>
                <a:gd name="connsiteY4" fmla="*/ 4331 h 67919"/>
                <a:gd name="connsiteX5" fmla="*/ 84551 w 157556"/>
                <a:gd name="connsiteY5" fmla="*/ 20958 h 67919"/>
                <a:gd name="connsiteX6" fmla="*/ 157549 w 157556"/>
                <a:gd name="connsiteY6" fmla="*/ 64112 h 67919"/>
                <a:gd name="connsiteX7" fmla="*/ 156152 w 157556"/>
                <a:gd name="connsiteY7" fmla="*/ 67919 h 67919"/>
                <a:gd name="connsiteX8" fmla="*/ 156152 w 157556"/>
                <a:gd name="connsiteY8" fmla="*/ 67919 h 67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56" h="67919">
                  <a:moveTo>
                    <a:pt x="156152" y="67919"/>
                  </a:moveTo>
                  <a:cubicBezTo>
                    <a:pt x="128222" y="63604"/>
                    <a:pt x="100420" y="58146"/>
                    <a:pt x="72998" y="51292"/>
                  </a:cubicBezTo>
                  <a:cubicBezTo>
                    <a:pt x="59414" y="47865"/>
                    <a:pt x="44434" y="47992"/>
                    <a:pt x="32500" y="40123"/>
                  </a:cubicBezTo>
                  <a:cubicBezTo>
                    <a:pt x="20439" y="32635"/>
                    <a:pt x="9014" y="23623"/>
                    <a:pt x="0" y="8138"/>
                  </a:cubicBezTo>
                  <a:lnTo>
                    <a:pt x="1396" y="4331"/>
                  </a:lnTo>
                  <a:cubicBezTo>
                    <a:pt x="34785" y="-5950"/>
                    <a:pt x="58144" y="3061"/>
                    <a:pt x="84551" y="20958"/>
                  </a:cubicBezTo>
                  <a:cubicBezTo>
                    <a:pt x="109560" y="34158"/>
                    <a:pt x="133808" y="48627"/>
                    <a:pt x="157549" y="64112"/>
                  </a:cubicBezTo>
                  <a:cubicBezTo>
                    <a:pt x="157675" y="64112"/>
                    <a:pt x="156152" y="67919"/>
                    <a:pt x="156152" y="67919"/>
                  </a:cubicBezTo>
                  <a:lnTo>
                    <a:pt x="156152" y="67919"/>
                  </a:lnTo>
                  <a:close/>
                </a:path>
              </a:pathLst>
            </a:custGeom>
            <a:solidFill>
              <a:srgbClr val="F4AC1E"/>
            </a:solidFill>
            <a:ln w="12695" cap="flat">
              <a:noFill/>
              <a:prstDash val="solid"/>
              <a:miter/>
            </a:ln>
          </p:spPr>
          <p:txBody>
            <a:bodyPr rtlCol="0" anchor="ctr"/>
            <a:lstStyle/>
            <a:p>
              <a:endParaRPr lang="x-none">
                <a:solidFill>
                  <a:prstClr val="black"/>
                </a:solidFill>
              </a:endParaRPr>
            </a:p>
          </p:txBody>
        </p:sp>
        <p:sp>
          <p:nvSpPr>
            <p:cNvPr id="13" name="Freeform 12">
              <a:extLst>
                <a:ext uri="{FF2B5EF4-FFF2-40B4-BE49-F238E27FC236}">
                  <a16:creationId xmlns="" xmlns:a16="http://schemas.microsoft.com/office/drawing/2014/main" id="{31379B5B-3491-00AD-DDFA-0DFC180858C8}"/>
                </a:ext>
              </a:extLst>
            </p:cNvPr>
            <p:cNvSpPr/>
            <p:nvPr/>
          </p:nvSpPr>
          <p:spPr>
            <a:xfrm>
              <a:off x="2986831" y="1361413"/>
              <a:ext cx="175448" cy="152435"/>
            </a:xfrm>
            <a:custGeom>
              <a:avLst/>
              <a:gdLst>
                <a:gd name="connsiteX0" fmla="*/ 2666 w 175448"/>
                <a:gd name="connsiteY0" fmla="*/ 0 h 152435"/>
                <a:gd name="connsiteX1" fmla="*/ 98389 w 175448"/>
                <a:gd name="connsiteY1" fmla="*/ 63969 h 152435"/>
                <a:gd name="connsiteX2" fmla="*/ 175449 w 175448"/>
                <a:gd name="connsiteY2" fmla="*/ 149389 h 152435"/>
                <a:gd name="connsiteX3" fmla="*/ 172783 w 175448"/>
                <a:gd name="connsiteY3" fmla="*/ 152435 h 152435"/>
                <a:gd name="connsiteX4" fmla="*/ 77060 w 175448"/>
                <a:gd name="connsiteY4" fmla="*/ 88466 h 152435"/>
                <a:gd name="connsiteX5" fmla="*/ 31230 w 175448"/>
                <a:gd name="connsiteY5" fmla="*/ 54196 h 152435"/>
                <a:gd name="connsiteX6" fmla="*/ 0 w 175448"/>
                <a:gd name="connsiteY6" fmla="*/ 3046 h 152435"/>
                <a:gd name="connsiteX7" fmla="*/ 2666 w 175448"/>
                <a:gd name="connsiteY7" fmla="*/ 0 h 152435"/>
                <a:gd name="connsiteX8" fmla="*/ 2666 w 175448"/>
                <a:gd name="connsiteY8" fmla="*/ 0 h 152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448" h="152435">
                  <a:moveTo>
                    <a:pt x="2666" y="0"/>
                  </a:moveTo>
                  <a:cubicBezTo>
                    <a:pt x="44814" y="7742"/>
                    <a:pt x="72998" y="32619"/>
                    <a:pt x="98389" y="63969"/>
                  </a:cubicBezTo>
                  <a:cubicBezTo>
                    <a:pt x="125049" y="91512"/>
                    <a:pt x="150693" y="120070"/>
                    <a:pt x="175449" y="149389"/>
                  </a:cubicBezTo>
                  <a:cubicBezTo>
                    <a:pt x="175449" y="149389"/>
                    <a:pt x="172783" y="152435"/>
                    <a:pt x="172783" y="152435"/>
                  </a:cubicBezTo>
                  <a:cubicBezTo>
                    <a:pt x="140156" y="132127"/>
                    <a:pt x="108291" y="110931"/>
                    <a:pt x="77060" y="88466"/>
                  </a:cubicBezTo>
                  <a:cubicBezTo>
                    <a:pt x="61572" y="77296"/>
                    <a:pt x="43672" y="68919"/>
                    <a:pt x="31230" y="54196"/>
                  </a:cubicBezTo>
                  <a:cubicBezTo>
                    <a:pt x="18535" y="39727"/>
                    <a:pt x="7109" y="23989"/>
                    <a:pt x="0" y="3046"/>
                  </a:cubicBezTo>
                  <a:lnTo>
                    <a:pt x="2666" y="0"/>
                  </a:lnTo>
                  <a:lnTo>
                    <a:pt x="2666" y="0"/>
                  </a:lnTo>
                  <a:close/>
                </a:path>
              </a:pathLst>
            </a:custGeom>
            <a:solidFill>
              <a:srgbClr val="F4AC1E"/>
            </a:solidFill>
            <a:ln w="12695" cap="flat">
              <a:noFill/>
              <a:prstDash val="solid"/>
              <a:miter/>
            </a:ln>
          </p:spPr>
          <p:txBody>
            <a:bodyPr rtlCol="0" anchor="ctr"/>
            <a:lstStyle/>
            <a:p>
              <a:endParaRPr lang="x-none">
                <a:solidFill>
                  <a:prstClr val="black"/>
                </a:solidFill>
              </a:endParaRPr>
            </a:p>
          </p:txBody>
        </p:sp>
        <p:sp>
          <p:nvSpPr>
            <p:cNvPr id="14" name="Freeform 13">
              <a:extLst>
                <a:ext uri="{FF2B5EF4-FFF2-40B4-BE49-F238E27FC236}">
                  <a16:creationId xmlns="" xmlns:a16="http://schemas.microsoft.com/office/drawing/2014/main" id="{46581EDA-87F7-4B56-E4B0-8C954E7385E3}"/>
                </a:ext>
              </a:extLst>
            </p:cNvPr>
            <p:cNvSpPr/>
            <p:nvPr/>
          </p:nvSpPr>
          <p:spPr>
            <a:xfrm>
              <a:off x="3103307" y="1351893"/>
              <a:ext cx="78015" cy="139742"/>
            </a:xfrm>
            <a:custGeom>
              <a:avLst/>
              <a:gdLst>
                <a:gd name="connsiteX0" fmla="*/ 5652 w 78015"/>
                <a:gd name="connsiteY0" fmla="*/ 0 h 139742"/>
                <a:gd name="connsiteX1" fmla="*/ 39930 w 78015"/>
                <a:gd name="connsiteY1" fmla="*/ 26019 h 139742"/>
                <a:gd name="connsiteX2" fmla="*/ 54402 w 78015"/>
                <a:gd name="connsiteY2" fmla="*/ 62319 h 139742"/>
                <a:gd name="connsiteX3" fmla="*/ 78015 w 78015"/>
                <a:gd name="connsiteY3" fmla="*/ 137839 h 139742"/>
                <a:gd name="connsiteX4" fmla="*/ 74461 w 78015"/>
                <a:gd name="connsiteY4" fmla="*/ 139743 h 139742"/>
                <a:gd name="connsiteX5" fmla="*/ 25711 w 78015"/>
                <a:gd name="connsiteY5" fmla="*/ 77423 h 139742"/>
                <a:gd name="connsiteX6" fmla="*/ 4002 w 78015"/>
                <a:gd name="connsiteY6" fmla="*/ 44804 h 139742"/>
                <a:gd name="connsiteX7" fmla="*/ 2098 w 78015"/>
                <a:gd name="connsiteY7" fmla="*/ 1904 h 139742"/>
                <a:gd name="connsiteX8" fmla="*/ 5652 w 78015"/>
                <a:gd name="connsiteY8" fmla="*/ 0 h 139742"/>
                <a:gd name="connsiteX9" fmla="*/ 5652 w 78015"/>
                <a:gd name="connsiteY9" fmla="*/ 0 h 139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015" h="139742">
                  <a:moveTo>
                    <a:pt x="5652" y="0"/>
                  </a:moveTo>
                  <a:cubicBezTo>
                    <a:pt x="21648" y="6219"/>
                    <a:pt x="31551" y="15739"/>
                    <a:pt x="39930" y="26019"/>
                  </a:cubicBezTo>
                  <a:cubicBezTo>
                    <a:pt x="48689" y="36046"/>
                    <a:pt x="49959" y="50135"/>
                    <a:pt x="54402" y="62319"/>
                  </a:cubicBezTo>
                  <a:cubicBezTo>
                    <a:pt x="63543" y="87070"/>
                    <a:pt x="71287" y="112327"/>
                    <a:pt x="78015" y="137839"/>
                  </a:cubicBezTo>
                  <a:cubicBezTo>
                    <a:pt x="78015" y="137839"/>
                    <a:pt x="74461" y="139743"/>
                    <a:pt x="74461" y="139743"/>
                  </a:cubicBezTo>
                  <a:cubicBezTo>
                    <a:pt x="57195" y="119689"/>
                    <a:pt x="40818" y="99000"/>
                    <a:pt x="25711" y="77423"/>
                  </a:cubicBezTo>
                  <a:cubicBezTo>
                    <a:pt x="18221" y="66762"/>
                    <a:pt x="7303" y="57750"/>
                    <a:pt x="4002" y="44804"/>
                  </a:cubicBezTo>
                  <a:cubicBezTo>
                    <a:pt x="320" y="32112"/>
                    <a:pt x="-1838" y="18531"/>
                    <a:pt x="2098" y="1904"/>
                  </a:cubicBezTo>
                  <a:lnTo>
                    <a:pt x="5652" y="0"/>
                  </a:lnTo>
                  <a:lnTo>
                    <a:pt x="5652" y="0"/>
                  </a:lnTo>
                  <a:close/>
                </a:path>
              </a:pathLst>
            </a:custGeom>
            <a:solidFill>
              <a:srgbClr val="F4AC1E"/>
            </a:solidFill>
            <a:ln w="12695" cap="flat">
              <a:noFill/>
              <a:prstDash val="solid"/>
              <a:miter/>
            </a:ln>
          </p:spPr>
          <p:txBody>
            <a:bodyPr rtlCol="0" anchor="ctr"/>
            <a:lstStyle/>
            <a:p>
              <a:endParaRPr lang="x-none">
                <a:solidFill>
                  <a:prstClr val="black"/>
                </a:solidFill>
              </a:endParaRPr>
            </a:p>
          </p:txBody>
        </p:sp>
      </p:grpSp>
      <p:pic>
        <p:nvPicPr>
          <p:cNvPr id="41" name="Picture 40">
            <a:extLst>
              <a:ext uri="{FF2B5EF4-FFF2-40B4-BE49-F238E27FC236}">
                <a16:creationId xmlns="" xmlns:a16="http://schemas.microsoft.com/office/drawing/2014/main" id="{09255B73-C703-1525-E4BC-1E770C4C91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216" y="426539"/>
            <a:ext cx="670888" cy="654040"/>
          </a:xfrm>
          <a:prstGeom prst="rect">
            <a:avLst/>
          </a:prstGeom>
        </p:spPr>
      </p:pic>
      <p:pic>
        <p:nvPicPr>
          <p:cNvPr id="47" name="Picture 46">
            <a:extLst>
              <a:ext uri="{FF2B5EF4-FFF2-40B4-BE49-F238E27FC236}">
                <a16:creationId xmlns="" xmlns:a16="http://schemas.microsoft.com/office/drawing/2014/main" id="{EDD16D26-9227-24F5-47F7-0DF85F55718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85907" y="3210864"/>
            <a:ext cx="1828800" cy="1308100"/>
          </a:xfrm>
          <a:prstGeom prst="rect">
            <a:avLst/>
          </a:prstGeom>
        </p:spPr>
      </p:pic>
      <p:pic>
        <p:nvPicPr>
          <p:cNvPr id="48" name="Picture 47">
            <a:extLst>
              <a:ext uri="{FF2B5EF4-FFF2-40B4-BE49-F238E27FC236}">
                <a16:creationId xmlns="" xmlns:a16="http://schemas.microsoft.com/office/drawing/2014/main" id="{49AF0D6E-DDC0-68EF-D604-5E3940186540}"/>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258513" y="3180969"/>
            <a:ext cx="749300" cy="1231900"/>
          </a:xfrm>
          <a:prstGeom prst="rect">
            <a:avLst/>
          </a:prstGeom>
        </p:spPr>
      </p:pic>
      <p:pic>
        <p:nvPicPr>
          <p:cNvPr id="49" name="Picture 48">
            <a:extLst>
              <a:ext uri="{FF2B5EF4-FFF2-40B4-BE49-F238E27FC236}">
                <a16:creationId xmlns="" xmlns:a16="http://schemas.microsoft.com/office/drawing/2014/main" id="{6FF3BE1C-E102-422C-EDAC-66BD6650D30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064630" y="2002"/>
            <a:ext cx="1498600" cy="1041400"/>
          </a:xfrm>
          <a:prstGeom prst="rect">
            <a:avLst/>
          </a:prstGeom>
        </p:spPr>
      </p:pic>
      <p:pic>
        <p:nvPicPr>
          <p:cNvPr id="52" name="Picture 51">
            <a:extLst>
              <a:ext uri="{FF2B5EF4-FFF2-40B4-BE49-F238E27FC236}">
                <a16:creationId xmlns="" xmlns:a16="http://schemas.microsoft.com/office/drawing/2014/main" id="{F8625B1B-C351-AF28-54AA-1993C90E4536}"/>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64215" y="1262614"/>
            <a:ext cx="2776371" cy="1442743"/>
          </a:xfrm>
          <a:prstGeom prst="rect">
            <a:avLst/>
          </a:prstGeom>
        </p:spPr>
      </p:pic>
      <p:sp>
        <p:nvSpPr>
          <p:cNvPr id="58" name="TextBox 57">
            <a:extLst>
              <a:ext uri="{FF2B5EF4-FFF2-40B4-BE49-F238E27FC236}">
                <a16:creationId xmlns="" xmlns:a16="http://schemas.microsoft.com/office/drawing/2014/main" id="{E2B9F567-6D0E-C95A-331E-FF3BB1F0D99A}"/>
              </a:ext>
            </a:extLst>
          </p:cNvPr>
          <p:cNvSpPr txBox="1"/>
          <p:nvPr/>
        </p:nvSpPr>
        <p:spPr>
          <a:xfrm>
            <a:off x="925450" y="304251"/>
            <a:ext cx="1948393" cy="461665"/>
          </a:xfrm>
          <a:prstGeom prst="rect">
            <a:avLst/>
          </a:prstGeom>
          <a:noFill/>
        </p:spPr>
        <p:txBody>
          <a:bodyPr wrap="square" rtlCol="0">
            <a:spAutoFit/>
          </a:bodyPr>
          <a:lstStyle/>
          <a:p>
            <a:r>
              <a:rPr lang="th-TH" sz="2400" dirty="0">
                <a:solidFill>
                  <a:srgbClr val="3A760F"/>
                </a:solidFill>
                <a:latin typeface="FC Iconic" panose="020B0500040200020003" pitchFamily="34" charset="-34"/>
                <a:cs typeface="FC Iconic" panose="020B0500040200020003" pitchFamily="34" charset="-34"/>
              </a:rPr>
              <a:t>ข่าวประชาสัมพันธ์</a:t>
            </a:r>
            <a:r>
              <a:rPr lang="en-US" sz="2400" dirty="0">
                <a:solidFill>
                  <a:srgbClr val="3A760F"/>
                </a:solidFill>
                <a:latin typeface="FC Iconic" panose="020B0500040200020003" pitchFamily="34" charset="-34"/>
                <a:cs typeface="FC Iconic" panose="020B0500040200020003" pitchFamily="34" charset="-34"/>
              </a:rPr>
              <a:t> </a:t>
            </a:r>
            <a:endParaRPr lang="x-none" sz="2400" dirty="0">
              <a:solidFill>
                <a:srgbClr val="3A760F"/>
              </a:solidFill>
              <a:latin typeface="FC Iconic" panose="020B0500040200020003" pitchFamily="34" charset="-34"/>
              <a:cs typeface="FC Iconic" panose="020B0500040200020003" pitchFamily="34" charset="-34"/>
            </a:endParaRPr>
          </a:p>
        </p:txBody>
      </p:sp>
      <p:grpSp>
        <p:nvGrpSpPr>
          <p:cNvPr id="15" name="Graphic 4">
            <a:extLst>
              <a:ext uri="{FF2B5EF4-FFF2-40B4-BE49-F238E27FC236}">
                <a16:creationId xmlns="" xmlns:a16="http://schemas.microsoft.com/office/drawing/2014/main" id="{ECC496F3-99DF-BED5-327D-AD05D60E96DB}"/>
              </a:ext>
            </a:extLst>
          </p:cNvPr>
          <p:cNvGrpSpPr/>
          <p:nvPr/>
        </p:nvGrpSpPr>
        <p:grpSpPr>
          <a:xfrm>
            <a:off x="2696616" y="522702"/>
            <a:ext cx="567987" cy="124892"/>
            <a:chOff x="2696616" y="522702"/>
            <a:chExt cx="567987" cy="124892"/>
          </a:xfrm>
          <a:solidFill>
            <a:srgbClr val="FF9D00"/>
          </a:solidFill>
        </p:grpSpPr>
        <p:sp>
          <p:nvSpPr>
            <p:cNvPr id="21" name="Freeform 20">
              <a:extLst>
                <a:ext uri="{FF2B5EF4-FFF2-40B4-BE49-F238E27FC236}">
                  <a16:creationId xmlns="" xmlns:a16="http://schemas.microsoft.com/office/drawing/2014/main" id="{71214ABB-7BBF-32BD-32B5-F9F34E2A9B88}"/>
                </a:ext>
              </a:extLst>
            </p:cNvPr>
            <p:cNvSpPr/>
            <p:nvPr/>
          </p:nvSpPr>
          <p:spPr>
            <a:xfrm>
              <a:off x="2785230"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2" y="8123"/>
                    <a:pt x="28057"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2" name="Freeform 21">
              <a:extLst>
                <a:ext uri="{FF2B5EF4-FFF2-40B4-BE49-F238E27FC236}">
                  <a16:creationId xmlns="" xmlns:a16="http://schemas.microsoft.com/office/drawing/2014/main" id="{8C54986D-8A72-9C10-14D7-A04A1198C3B6}"/>
                </a:ext>
              </a:extLst>
            </p:cNvPr>
            <p:cNvSpPr/>
            <p:nvPr/>
          </p:nvSpPr>
          <p:spPr>
            <a:xfrm>
              <a:off x="2696616"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1" y="8123"/>
                    <a:pt x="28056"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3" name="Freeform 22">
              <a:extLst>
                <a:ext uri="{FF2B5EF4-FFF2-40B4-BE49-F238E27FC236}">
                  <a16:creationId xmlns="" xmlns:a16="http://schemas.microsoft.com/office/drawing/2014/main" id="{5B385225-3C3D-FD8B-B3C5-4CAF18F02738}"/>
                </a:ext>
              </a:extLst>
            </p:cNvPr>
            <p:cNvSpPr/>
            <p:nvPr/>
          </p:nvSpPr>
          <p:spPr>
            <a:xfrm>
              <a:off x="2873843"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4" name="Freeform 23">
              <a:extLst>
                <a:ext uri="{FF2B5EF4-FFF2-40B4-BE49-F238E27FC236}">
                  <a16:creationId xmlns="" xmlns:a16="http://schemas.microsoft.com/office/drawing/2014/main" id="{0C3BC858-643B-F5DC-F487-AA398576E132}"/>
                </a:ext>
              </a:extLst>
            </p:cNvPr>
            <p:cNvSpPr/>
            <p:nvPr/>
          </p:nvSpPr>
          <p:spPr>
            <a:xfrm>
              <a:off x="2962456"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5" name="Freeform 24">
              <a:extLst>
                <a:ext uri="{FF2B5EF4-FFF2-40B4-BE49-F238E27FC236}">
                  <a16:creationId xmlns="" xmlns:a16="http://schemas.microsoft.com/office/drawing/2014/main" id="{7774A018-C116-1288-021D-B37DDEA48D19}"/>
                </a:ext>
              </a:extLst>
            </p:cNvPr>
            <p:cNvSpPr/>
            <p:nvPr/>
          </p:nvSpPr>
          <p:spPr>
            <a:xfrm>
              <a:off x="3051069"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6" name="Freeform 25">
              <a:extLst>
                <a:ext uri="{FF2B5EF4-FFF2-40B4-BE49-F238E27FC236}">
                  <a16:creationId xmlns="" xmlns:a16="http://schemas.microsoft.com/office/drawing/2014/main" id="{E41A946F-21B2-31F4-D7EF-B7CC34FFCB4A}"/>
                </a:ext>
              </a:extLst>
            </p:cNvPr>
            <p:cNvSpPr/>
            <p:nvPr/>
          </p:nvSpPr>
          <p:spPr>
            <a:xfrm>
              <a:off x="3139682"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7" name="Freeform 26">
              <a:extLst>
                <a:ext uri="{FF2B5EF4-FFF2-40B4-BE49-F238E27FC236}">
                  <a16:creationId xmlns="" xmlns:a16="http://schemas.microsoft.com/office/drawing/2014/main" id="{264D0979-A8E5-9B3C-8A85-F571A2EAF9CA}"/>
                </a:ext>
              </a:extLst>
            </p:cNvPr>
            <p:cNvSpPr/>
            <p:nvPr/>
          </p:nvSpPr>
          <p:spPr>
            <a:xfrm>
              <a:off x="3228295"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8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8" y="28177"/>
                    <a:pt x="36308" y="18150"/>
                  </a:cubicBezTo>
                  <a:cubicBezTo>
                    <a:pt x="36308"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8" name="Freeform 27">
              <a:extLst>
                <a:ext uri="{FF2B5EF4-FFF2-40B4-BE49-F238E27FC236}">
                  <a16:creationId xmlns="" xmlns:a16="http://schemas.microsoft.com/office/drawing/2014/main" id="{722D4D6A-7930-A454-7465-31162F930BC3}"/>
                </a:ext>
              </a:extLst>
            </p:cNvPr>
            <p:cNvSpPr/>
            <p:nvPr/>
          </p:nvSpPr>
          <p:spPr>
            <a:xfrm>
              <a:off x="2785230"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2" y="8123"/>
                    <a:pt x="28057"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9" name="Freeform 28">
              <a:extLst>
                <a:ext uri="{FF2B5EF4-FFF2-40B4-BE49-F238E27FC236}">
                  <a16:creationId xmlns="" xmlns:a16="http://schemas.microsoft.com/office/drawing/2014/main" id="{601B0190-0DCC-EE5D-AEF9-92AA0276BEFF}"/>
                </a:ext>
              </a:extLst>
            </p:cNvPr>
            <p:cNvSpPr/>
            <p:nvPr/>
          </p:nvSpPr>
          <p:spPr>
            <a:xfrm>
              <a:off x="2873843"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30" name="Freeform 29">
              <a:extLst>
                <a:ext uri="{FF2B5EF4-FFF2-40B4-BE49-F238E27FC236}">
                  <a16:creationId xmlns="" xmlns:a16="http://schemas.microsoft.com/office/drawing/2014/main" id="{0DE38606-6A21-E768-9BF1-8BB446E156AE}"/>
                </a:ext>
              </a:extLst>
            </p:cNvPr>
            <p:cNvSpPr/>
            <p:nvPr/>
          </p:nvSpPr>
          <p:spPr>
            <a:xfrm>
              <a:off x="2962456"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31" name="Freeform 30">
              <a:extLst>
                <a:ext uri="{FF2B5EF4-FFF2-40B4-BE49-F238E27FC236}">
                  <a16:creationId xmlns="" xmlns:a16="http://schemas.microsoft.com/office/drawing/2014/main" id="{4E33894E-41C5-3BDA-DD67-647CEDE6F645}"/>
                </a:ext>
              </a:extLst>
            </p:cNvPr>
            <p:cNvSpPr/>
            <p:nvPr/>
          </p:nvSpPr>
          <p:spPr>
            <a:xfrm>
              <a:off x="3051069"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32" name="Freeform 31">
              <a:extLst>
                <a:ext uri="{FF2B5EF4-FFF2-40B4-BE49-F238E27FC236}">
                  <a16:creationId xmlns="" xmlns:a16="http://schemas.microsoft.com/office/drawing/2014/main" id="{06C411AC-EAF8-EBA4-B673-E5F4B213C77E}"/>
                </a:ext>
              </a:extLst>
            </p:cNvPr>
            <p:cNvSpPr/>
            <p:nvPr/>
          </p:nvSpPr>
          <p:spPr>
            <a:xfrm>
              <a:off x="3139682"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grpSp>
      <p:sp>
        <p:nvSpPr>
          <p:cNvPr id="82" name="Picture Placeholder 81">
            <a:extLst>
              <a:ext uri="{FF2B5EF4-FFF2-40B4-BE49-F238E27FC236}">
                <a16:creationId xmlns="" xmlns:a16="http://schemas.microsoft.com/office/drawing/2014/main" id="{6FA1E166-E646-C500-D802-E4492495C9CE}"/>
              </a:ext>
            </a:extLst>
          </p:cNvPr>
          <p:cNvSpPr>
            <a:spLocks noGrp="1"/>
          </p:cNvSpPr>
          <p:nvPr>
            <p:ph type="pic" sz="quarter" idx="17"/>
          </p:nvPr>
        </p:nvSpPr>
        <p:spPr/>
        <p:txBody>
          <a:bodyPr/>
          <a:lstStyle/>
          <a:p>
            <a:endParaRPr lang="x-none"/>
          </a:p>
        </p:txBody>
      </p:sp>
      <p:sp>
        <p:nvSpPr>
          <p:cNvPr id="81" name="Picture Placeholder 80">
            <a:extLst>
              <a:ext uri="{FF2B5EF4-FFF2-40B4-BE49-F238E27FC236}">
                <a16:creationId xmlns="" xmlns:a16="http://schemas.microsoft.com/office/drawing/2014/main" id="{97BFC2D9-16FA-73B8-EB7E-8348F9C0419F}"/>
              </a:ext>
            </a:extLst>
          </p:cNvPr>
          <p:cNvSpPr>
            <a:spLocks noGrp="1"/>
          </p:cNvSpPr>
          <p:nvPr>
            <p:ph type="pic" sz="quarter" idx="16"/>
          </p:nvPr>
        </p:nvSpPr>
        <p:spPr/>
        <p:txBody>
          <a:bodyPr/>
          <a:lstStyle/>
          <a:p>
            <a:endParaRPr lang="x-none"/>
          </a:p>
        </p:txBody>
      </p:sp>
      <p:sp>
        <p:nvSpPr>
          <p:cNvPr id="80" name="Picture Placeholder 79">
            <a:extLst>
              <a:ext uri="{FF2B5EF4-FFF2-40B4-BE49-F238E27FC236}">
                <a16:creationId xmlns="" xmlns:a16="http://schemas.microsoft.com/office/drawing/2014/main" id="{D2B9BC1C-CBDB-E997-4CB5-2A6A705A0840}"/>
              </a:ext>
            </a:extLst>
          </p:cNvPr>
          <p:cNvSpPr>
            <a:spLocks noGrp="1"/>
          </p:cNvSpPr>
          <p:nvPr>
            <p:ph type="pic" sz="quarter" idx="15"/>
          </p:nvPr>
        </p:nvSpPr>
        <p:spPr/>
        <p:txBody>
          <a:bodyPr/>
          <a:lstStyle/>
          <a:p>
            <a:endParaRPr lang="x-none"/>
          </a:p>
        </p:txBody>
      </p:sp>
      <p:sp>
        <p:nvSpPr>
          <p:cNvPr id="79" name="Picture Placeholder 78">
            <a:extLst>
              <a:ext uri="{FF2B5EF4-FFF2-40B4-BE49-F238E27FC236}">
                <a16:creationId xmlns="" xmlns:a16="http://schemas.microsoft.com/office/drawing/2014/main" id="{B53A24FA-80FD-7707-197A-7D1125188CB3}"/>
              </a:ext>
            </a:extLst>
          </p:cNvPr>
          <p:cNvSpPr>
            <a:spLocks noGrp="1"/>
          </p:cNvSpPr>
          <p:nvPr>
            <p:ph type="pic" sz="quarter" idx="14"/>
          </p:nvPr>
        </p:nvSpPr>
        <p:spPr/>
        <p:txBody>
          <a:bodyPr/>
          <a:lstStyle/>
          <a:p>
            <a:endParaRPr lang="x-none"/>
          </a:p>
        </p:txBody>
      </p:sp>
      <p:sp>
        <p:nvSpPr>
          <p:cNvPr id="78" name="Picture Placeholder 77">
            <a:extLst>
              <a:ext uri="{FF2B5EF4-FFF2-40B4-BE49-F238E27FC236}">
                <a16:creationId xmlns="" xmlns:a16="http://schemas.microsoft.com/office/drawing/2014/main" id="{31D9C393-F7B2-6F8F-2A29-C37D992EC377}"/>
              </a:ext>
            </a:extLst>
          </p:cNvPr>
          <p:cNvSpPr>
            <a:spLocks noGrp="1"/>
          </p:cNvSpPr>
          <p:nvPr>
            <p:ph type="pic" sz="quarter" idx="13"/>
          </p:nvPr>
        </p:nvSpPr>
        <p:spPr/>
        <p:txBody>
          <a:bodyPr/>
          <a:lstStyle/>
          <a:p>
            <a:endParaRPr lang="x-none"/>
          </a:p>
        </p:txBody>
      </p:sp>
      <p:sp>
        <p:nvSpPr>
          <p:cNvPr id="67" name="Picture Placeholder 66">
            <a:extLst>
              <a:ext uri="{FF2B5EF4-FFF2-40B4-BE49-F238E27FC236}">
                <a16:creationId xmlns="" xmlns:a16="http://schemas.microsoft.com/office/drawing/2014/main" id="{C6859EA4-2FE5-922C-598F-8C8EC33C3F93}"/>
              </a:ext>
            </a:extLst>
          </p:cNvPr>
          <p:cNvSpPr>
            <a:spLocks noGrp="1"/>
          </p:cNvSpPr>
          <p:nvPr>
            <p:ph type="pic" sz="quarter" idx="12"/>
          </p:nvPr>
        </p:nvSpPr>
        <p:spPr/>
        <p:txBody>
          <a:bodyPr/>
          <a:lstStyle/>
          <a:p>
            <a:endParaRPr lang="x-none"/>
          </a:p>
        </p:txBody>
      </p:sp>
      <p:sp>
        <p:nvSpPr>
          <p:cNvPr id="60" name="Picture Placeholder 59">
            <a:extLst>
              <a:ext uri="{FF2B5EF4-FFF2-40B4-BE49-F238E27FC236}">
                <a16:creationId xmlns="" xmlns:a16="http://schemas.microsoft.com/office/drawing/2014/main" id="{C1CA8501-EA66-35A8-201F-16771E8628CA}"/>
              </a:ext>
            </a:extLst>
          </p:cNvPr>
          <p:cNvSpPr>
            <a:spLocks noGrp="1"/>
          </p:cNvSpPr>
          <p:nvPr>
            <p:ph type="pic" sz="quarter" idx="11"/>
          </p:nvPr>
        </p:nvSpPr>
        <p:spPr/>
        <p:txBody>
          <a:bodyPr/>
          <a:lstStyle/>
          <a:p>
            <a:endParaRPr lang="x-none"/>
          </a:p>
        </p:txBody>
      </p:sp>
      <p:sp>
        <p:nvSpPr>
          <p:cNvPr id="83" name="Picture Placeholder 82">
            <a:extLst>
              <a:ext uri="{FF2B5EF4-FFF2-40B4-BE49-F238E27FC236}">
                <a16:creationId xmlns="" xmlns:a16="http://schemas.microsoft.com/office/drawing/2014/main" id="{F7F48A93-9BA6-B2A6-C6BA-79E4FFFF63F7}"/>
              </a:ext>
            </a:extLst>
          </p:cNvPr>
          <p:cNvSpPr>
            <a:spLocks noGrp="1"/>
          </p:cNvSpPr>
          <p:nvPr>
            <p:ph type="pic" sz="quarter" idx="18"/>
          </p:nvPr>
        </p:nvSpPr>
        <p:spPr/>
        <p:txBody>
          <a:bodyPr/>
          <a:lstStyle/>
          <a:p>
            <a:endParaRPr lang="x-none"/>
          </a:p>
        </p:txBody>
      </p:sp>
      <p:pic>
        <p:nvPicPr>
          <p:cNvPr id="63" name="Picture 62">
            <a:extLst>
              <a:ext uri="{FF2B5EF4-FFF2-40B4-BE49-F238E27FC236}">
                <a16:creationId xmlns="" xmlns:a16="http://schemas.microsoft.com/office/drawing/2014/main" id="{C7DFE0D7-AAD8-2C19-16BC-54FA0405EA9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47700" y="422554"/>
            <a:ext cx="991269" cy="14892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0" name="Freeform 9">
            <a:extLst>
              <a:ext uri="{FF2B5EF4-FFF2-40B4-BE49-F238E27FC236}">
                <a16:creationId xmlns="" xmlns:a16="http://schemas.microsoft.com/office/drawing/2014/main" id="{22E8DF8B-D6CE-C1B5-836E-52012F4BBC26}"/>
              </a:ext>
            </a:extLst>
          </p:cNvPr>
          <p:cNvSpPr/>
          <p:nvPr/>
        </p:nvSpPr>
        <p:spPr>
          <a:xfrm>
            <a:off x="5375831" y="1855334"/>
            <a:ext cx="2187398" cy="879264"/>
          </a:xfrm>
          <a:custGeom>
            <a:avLst/>
            <a:gdLst>
              <a:gd name="connsiteX0" fmla="*/ 2187399 w 2187398"/>
              <a:gd name="connsiteY0" fmla="*/ 41442 h 879264"/>
              <a:gd name="connsiteX1" fmla="*/ 2187399 w 2187398"/>
              <a:gd name="connsiteY1" fmla="*/ 879264 h 879264"/>
              <a:gd name="connsiteX2" fmla="*/ 0 w 2187398"/>
              <a:gd name="connsiteY2" fmla="*/ 879264 h 879264"/>
              <a:gd name="connsiteX3" fmla="*/ 460458 w 2187398"/>
              <a:gd name="connsiteY3" fmla="*/ 328924 h 879264"/>
              <a:gd name="connsiteX4" fmla="*/ 1586403 w 2187398"/>
              <a:gd name="connsiteY4" fmla="*/ 65 h 879264"/>
              <a:gd name="connsiteX5" fmla="*/ 2187399 w 2187398"/>
              <a:gd name="connsiteY5" fmla="*/ 41442 h 879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87398" h="879264">
                <a:moveTo>
                  <a:pt x="2187399" y="41442"/>
                </a:moveTo>
                <a:lnTo>
                  <a:pt x="2187399" y="879264"/>
                </a:lnTo>
                <a:lnTo>
                  <a:pt x="0" y="879264"/>
                </a:lnTo>
                <a:cubicBezTo>
                  <a:pt x="117558" y="670348"/>
                  <a:pt x="264951" y="475140"/>
                  <a:pt x="460458" y="328924"/>
                </a:cubicBezTo>
                <a:cubicBezTo>
                  <a:pt x="774032" y="94496"/>
                  <a:pt x="1186375" y="5777"/>
                  <a:pt x="1586403" y="65"/>
                </a:cubicBezTo>
                <a:cubicBezTo>
                  <a:pt x="1693932" y="-1331"/>
                  <a:pt x="1984909" y="19992"/>
                  <a:pt x="2187399" y="41442"/>
                </a:cubicBezTo>
                <a:close/>
              </a:path>
            </a:pathLst>
          </a:custGeom>
          <a:solidFill>
            <a:srgbClr val="115980"/>
          </a:solidFill>
          <a:ln w="12695" cap="flat">
            <a:noFill/>
            <a:prstDash val="solid"/>
            <a:miter/>
          </a:ln>
        </p:spPr>
        <p:txBody>
          <a:bodyPr rtlCol="0" anchor="ctr"/>
          <a:lstStyle/>
          <a:p>
            <a:endParaRPr lang="x-none">
              <a:solidFill>
                <a:prstClr val="black"/>
              </a:solidFill>
            </a:endParaRPr>
          </a:p>
        </p:txBody>
      </p:sp>
      <p:sp>
        <p:nvSpPr>
          <p:cNvPr id="9" name="Freeform 8">
            <a:extLst>
              <a:ext uri="{FF2B5EF4-FFF2-40B4-BE49-F238E27FC236}">
                <a16:creationId xmlns="" xmlns:a16="http://schemas.microsoft.com/office/drawing/2014/main" id="{DA56F5F6-4A47-F5BC-DB5C-400895A63EB0}"/>
              </a:ext>
            </a:extLst>
          </p:cNvPr>
          <p:cNvSpPr/>
          <p:nvPr/>
        </p:nvSpPr>
        <p:spPr>
          <a:xfrm>
            <a:off x="5977" y="2734725"/>
            <a:ext cx="7557252" cy="374551"/>
          </a:xfrm>
          <a:custGeom>
            <a:avLst/>
            <a:gdLst>
              <a:gd name="connsiteX0" fmla="*/ 0 w 7557252"/>
              <a:gd name="connsiteY0" fmla="*/ 0 h 374551"/>
              <a:gd name="connsiteX1" fmla="*/ 7557253 w 7557252"/>
              <a:gd name="connsiteY1" fmla="*/ 0 h 374551"/>
              <a:gd name="connsiteX2" fmla="*/ 7557253 w 7557252"/>
              <a:gd name="connsiteY2" fmla="*/ 374551 h 374551"/>
              <a:gd name="connsiteX3" fmla="*/ 0 w 7557252"/>
              <a:gd name="connsiteY3" fmla="*/ 374551 h 374551"/>
            </a:gdLst>
            <a:ahLst/>
            <a:cxnLst>
              <a:cxn ang="0">
                <a:pos x="connsiteX0" y="connsiteY0"/>
              </a:cxn>
              <a:cxn ang="0">
                <a:pos x="connsiteX1" y="connsiteY1"/>
              </a:cxn>
              <a:cxn ang="0">
                <a:pos x="connsiteX2" y="connsiteY2"/>
              </a:cxn>
              <a:cxn ang="0">
                <a:pos x="connsiteX3" y="connsiteY3"/>
              </a:cxn>
            </a:cxnLst>
            <a:rect l="l" t="t" r="r" b="b"/>
            <a:pathLst>
              <a:path w="7557252" h="374551">
                <a:moveTo>
                  <a:pt x="0" y="0"/>
                </a:moveTo>
                <a:lnTo>
                  <a:pt x="7557253" y="0"/>
                </a:lnTo>
                <a:lnTo>
                  <a:pt x="7557253" y="374551"/>
                </a:lnTo>
                <a:lnTo>
                  <a:pt x="0" y="374551"/>
                </a:lnTo>
                <a:close/>
              </a:path>
            </a:pathLst>
          </a:custGeom>
          <a:solidFill>
            <a:srgbClr val="044363"/>
          </a:solidFill>
          <a:ln w="12695" cap="flat">
            <a:noFill/>
            <a:prstDash val="solid"/>
            <a:miter/>
          </a:ln>
        </p:spPr>
        <p:txBody>
          <a:bodyPr rtlCol="0" anchor="ctr"/>
          <a:lstStyle/>
          <a:p>
            <a:endParaRPr lang="x-none">
              <a:solidFill>
                <a:prstClr val="black"/>
              </a:solidFill>
            </a:endParaRPr>
          </a:p>
        </p:txBody>
      </p:sp>
      <p:sp>
        <p:nvSpPr>
          <p:cNvPr id="64" name="TextBox 63">
            <a:extLst>
              <a:ext uri="{FF2B5EF4-FFF2-40B4-BE49-F238E27FC236}">
                <a16:creationId xmlns="" xmlns:a16="http://schemas.microsoft.com/office/drawing/2014/main" id="{602EC28C-F360-7D0C-9D7D-C093E55E4A13}"/>
              </a:ext>
            </a:extLst>
          </p:cNvPr>
          <p:cNvSpPr txBox="1"/>
          <p:nvPr/>
        </p:nvSpPr>
        <p:spPr>
          <a:xfrm>
            <a:off x="67096" y="2731548"/>
            <a:ext cx="4033315" cy="361637"/>
          </a:xfrm>
          <a:prstGeom prst="rect">
            <a:avLst/>
          </a:prstGeom>
          <a:noFill/>
        </p:spPr>
        <p:txBody>
          <a:bodyPr wrap="square" rtlCol="0">
            <a:spAutoFit/>
          </a:bodyPr>
          <a:lstStyle/>
          <a:p>
            <a:r>
              <a:rPr lang="th-TH" sz="175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วัน</a:t>
            </a:r>
            <a:r>
              <a:rPr lang="th-TH" sz="175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พฤหัสบดี ที่ 2 พฤศจิกายน 2566 </a:t>
            </a:r>
            <a:endParaRPr lang="x-none" sz="175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87" name="TextBox 86">
            <a:extLst>
              <a:ext uri="{FF2B5EF4-FFF2-40B4-BE49-F238E27FC236}">
                <a16:creationId xmlns="" xmlns:a16="http://schemas.microsoft.com/office/drawing/2014/main" id="{CCC1F338-0225-7594-8FA5-3773BC940643}"/>
              </a:ext>
            </a:extLst>
          </p:cNvPr>
          <p:cNvSpPr txBox="1"/>
          <p:nvPr/>
        </p:nvSpPr>
        <p:spPr>
          <a:xfrm>
            <a:off x="1488600" y="3268862"/>
            <a:ext cx="3018695" cy="553998"/>
          </a:xfrm>
          <a:prstGeom prst="rect">
            <a:avLst/>
          </a:prstGeom>
          <a:noFill/>
        </p:spPr>
        <p:txBody>
          <a:bodyPr wrap="square" rtlCol="0">
            <a:spAutoFit/>
          </a:bodyPr>
          <a:lstStyle/>
          <a:p>
            <a:pPr algn="r"/>
            <a:r>
              <a:rPr lang="th-TH" sz="3000" dirty="0">
                <a:solidFill>
                  <a:srgbClr val="36BB0E"/>
                </a:solidFill>
                <a:latin typeface="FC Iconic" panose="020B0500040200020003" pitchFamily="34" charset="-34"/>
                <a:cs typeface="FC Iconic" panose="020B0500040200020003" pitchFamily="34" charset="-34"/>
              </a:rPr>
              <a:t>การแข่งขันกีฬาภายใน</a:t>
            </a:r>
            <a:endParaRPr lang="x-none" sz="3000" dirty="0">
              <a:solidFill>
                <a:srgbClr val="36BB0E"/>
              </a:solidFill>
              <a:latin typeface="FC Iconic" panose="020B0500040200020003" pitchFamily="34" charset="-34"/>
              <a:cs typeface="FC Iconic" panose="020B0500040200020003" pitchFamily="34" charset="-34"/>
            </a:endParaRPr>
          </a:p>
        </p:txBody>
      </p:sp>
    </p:spTree>
    <p:extLst>
      <p:ext uri="{BB962C8B-B14F-4D97-AF65-F5344CB8AC3E}">
        <p14:creationId xmlns:p14="http://schemas.microsoft.com/office/powerpoint/2010/main" val="2720179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 name="TextBox 58">
            <a:extLst>
              <a:ext uri="{FF2B5EF4-FFF2-40B4-BE49-F238E27FC236}">
                <a16:creationId xmlns="" xmlns:a16="http://schemas.microsoft.com/office/drawing/2014/main" id="{496531F3-88C9-1E1C-4722-E5E483743FB0}"/>
              </a:ext>
            </a:extLst>
          </p:cNvPr>
          <p:cNvSpPr txBox="1"/>
          <p:nvPr/>
        </p:nvSpPr>
        <p:spPr>
          <a:xfrm>
            <a:off x="916340" y="471495"/>
            <a:ext cx="3947262" cy="738664"/>
          </a:xfrm>
          <a:prstGeom prst="rect">
            <a:avLst/>
          </a:prstGeom>
          <a:noFill/>
        </p:spPr>
        <p:txBody>
          <a:bodyPr wrap="square" rtlCol="0">
            <a:spAutoFit/>
          </a:bodyPr>
          <a:lstStyle/>
          <a:p>
            <a:r>
              <a:rPr lang="th-TH" sz="4200" dirty="0" smtClean="0">
                <a:solidFill>
                  <a:srgbClr val="DF07C7"/>
                </a:solidFill>
                <a:latin typeface="FC Iconic" panose="020B0500040200020003" pitchFamily="34" charset="-34"/>
                <a:cs typeface="FC Iconic" panose="020B0500040200020003" pitchFamily="34" charset="-34"/>
              </a:rPr>
              <a:t>โรงพยาบาลหนองหงส์</a:t>
            </a:r>
            <a:endParaRPr lang="x-none" sz="4200" dirty="0">
              <a:solidFill>
                <a:srgbClr val="DF07C7"/>
              </a:solidFill>
              <a:latin typeface="FC Iconic" panose="020B0500040200020003" pitchFamily="34" charset="-34"/>
              <a:cs typeface="FC Iconic" panose="020B0500040200020003" pitchFamily="34" charset="-34"/>
            </a:endParaRPr>
          </a:p>
        </p:txBody>
      </p:sp>
      <p:sp>
        <p:nvSpPr>
          <p:cNvPr id="8" name="Freeform 7">
            <a:extLst>
              <a:ext uri="{FF2B5EF4-FFF2-40B4-BE49-F238E27FC236}">
                <a16:creationId xmlns="" xmlns:a16="http://schemas.microsoft.com/office/drawing/2014/main" id="{5D5220C3-BAAE-21AB-52F8-5BBF8A903E95}"/>
              </a:ext>
            </a:extLst>
          </p:cNvPr>
          <p:cNvSpPr/>
          <p:nvPr/>
        </p:nvSpPr>
        <p:spPr>
          <a:xfrm>
            <a:off x="5976" y="4307"/>
            <a:ext cx="7557253" cy="2801201"/>
          </a:xfrm>
          <a:custGeom>
            <a:avLst/>
            <a:gdLst>
              <a:gd name="connsiteX0" fmla="*/ 5702217 w 7557253"/>
              <a:gd name="connsiteY0" fmla="*/ 0 h 2801201"/>
              <a:gd name="connsiteX1" fmla="*/ 4709826 w 7557253"/>
              <a:gd name="connsiteY1" fmla="*/ 892780 h 2801201"/>
              <a:gd name="connsiteX2" fmla="*/ 3880951 w 7557253"/>
              <a:gd name="connsiteY2" fmla="*/ 1911468 h 2801201"/>
              <a:gd name="connsiteX3" fmla="*/ 1171014 w 7557253"/>
              <a:gd name="connsiteY3" fmla="*/ 2030776 h 2801201"/>
              <a:gd name="connsiteX4" fmla="*/ 0 w 7557253"/>
              <a:gd name="connsiteY4" fmla="*/ 2302138 h 2801201"/>
              <a:gd name="connsiteX5" fmla="*/ 0 w 7557253"/>
              <a:gd name="connsiteY5" fmla="*/ 2801202 h 2801201"/>
              <a:gd name="connsiteX6" fmla="*/ 4862297 w 7557253"/>
              <a:gd name="connsiteY6" fmla="*/ 2801202 h 2801201"/>
              <a:gd name="connsiteX7" fmla="*/ 5112521 w 7557253"/>
              <a:gd name="connsiteY7" fmla="*/ 2801202 h 2801201"/>
              <a:gd name="connsiteX8" fmla="*/ 7557253 w 7557253"/>
              <a:gd name="connsiteY8" fmla="*/ 2801202 h 2801201"/>
              <a:gd name="connsiteX9" fmla="*/ 7557253 w 7557253"/>
              <a:gd name="connsiteY9" fmla="*/ 1807137 h 2801201"/>
              <a:gd name="connsiteX10" fmla="*/ 7557253 w 7557253"/>
              <a:gd name="connsiteY10" fmla="*/ 1181023 h 2801201"/>
              <a:gd name="connsiteX11" fmla="*/ 7557253 w 7557253"/>
              <a:gd name="connsiteY11" fmla="*/ 0 h 2801201"/>
              <a:gd name="connsiteX12" fmla="*/ 5702217 w 7557253"/>
              <a:gd name="connsiteY12" fmla="*/ 0 h 2801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557253" h="2801201">
                <a:moveTo>
                  <a:pt x="5702217" y="0"/>
                </a:moveTo>
                <a:cubicBezTo>
                  <a:pt x="5295206" y="241662"/>
                  <a:pt x="4933771" y="594256"/>
                  <a:pt x="4709826" y="892780"/>
                </a:cubicBezTo>
                <a:cubicBezTo>
                  <a:pt x="4446526" y="1243850"/>
                  <a:pt x="4304973" y="1712579"/>
                  <a:pt x="3880951" y="1911468"/>
                </a:cubicBezTo>
                <a:cubicBezTo>
                  <a:pt x="3065405" y="2294015"/>
                  <a:pt x="2038483" y="1986733"/>
                  <a:pt x="1171014" y="2030776"/>
                </a:cubicBezTo>
                <a:cubicBezTo>
                  <a:pt x="775936" y="2050830"/>
                  <a:pt x="363212" y="2129269"/>
                  <a:pt x="0" y="2302138"/>
                </a:cubicBezTo>
                <a:lnTo>
                  <a:pt x="0" y="2801202"/>
                </a:lnTo>
                <a:lnTo>
                  <a:pt x="4862297" y="2801202"/>
                </a:lnTo>
                <a:lnTo>
                  <a:pt x="5112521" y="2801202"/>
                </a:lnTo>
                <a:lnTo>
                  <a:pt x="7557253" y="2801202"/>
                </a:lnTo>
                <a:lnTo>
                  <a:pt x="7557253" y="1807137"/>
                </a:lnTo>
                <a:lnTo>
                  <a:pt x="7557253" y="1181023"/>
                </a:lnTo>
                <a:lnTo>
                  <a:pt x="7557253" y="0"/>
                </a:lnTo>
                <a:lnTo>
                  <a:pt x="5702217" y="0"/>
                </a:lnTo>
                <a:close/>
              </a:path>
            </a:pathLst>
          </a:custGeom>
          <a:solidFill>
            <a:srgbClr val="D336D3"/>
          </a:solidFill>
          <a:ln w="12695" cap="flat">
            <a:noFill/>
            <a:prstDash val="solid"/>
            <a:miter/>
          </a:ln>
        </p:spPr>
        <p:txBody>
          <a:bodyPr rtlCol="0" anchor="ctr"/>
          <a:lstStyle/>
          <a:p>
            <a:endParaRPr lang="x-none">
              <a:solidFill>
                <a:prstClr val="black"/>
              </a:solidFill>
            </a:endParaRPr>
          </a:p>
        </p:txBody>
      </p:sp>
      <p:sp>
        <p:nvSpPr>
          <p:cNvPr id="19" name="Freeform 18">
            <a:extLst>
              <a:ext uri="{FF2B5EF4-FFF2-40B4-BE49-F238E27FC236}">
                <a16:creationId xmlns="" xmlns:a16="http://schemas.microsoft.com/office/drawing/2014/main" id="{57E4FE0D-6EBB-DB04-996B-D53B9E2E4D6E}"/>
              </a:ext>
            </a:extLst>
          </p:cNvPr>
          <p:cNvSpPr/>
          <p:nvPr/>
        </p:nvSpPr>
        <p:spPr>
          <a:xfrm>
            <a:off x="-1" y="10068042"/>
            <a:ext cx="7574413" cy="624957"/>
          </a:xfrm>
          <a:custGeom>
            <a:avLst/>
            <a:gdLst>
              <a:gd name="connsiteX0" fmla="*/ 0 w 7574413"/>
              <a:gd name="connsiteY0" fmla="*/ 0 h 624957"/>
              <a:gd name="connsiteX1" fmla="*/ 7574413 w 7574413"/>
              <a:gd name="connsiteY1" fmla="*/ 0 h 624957"/>
              <a:gd name="connsiteX2" fmla="*/ 7574413 w 7574413"/>
              <a:gd name="connsiteY2" fmla="*/ 624958 h 624957"/>
              <a:gd name="connsiteX3" fmla="*/ 0 w 7574413"/>
              <a:gd name="connsiteY3" fmla="*/ 624958 h 624957"/>
            </a:gdLst>
            <a:ahLst/>
            <a:cxnLst>
              <a:cxn ang="0">
                <a:pos x="connsiteX0" y="connsiteY0"/>
              </a:cxn>
              <a:cxn ang="0">
                <a:pos x="connsiteX1" y="connsiteY1"/>
              </a:cxn>
              <a:cxn ang="0">
                <a:pos x="connsiteX2" y="connsiteY2"/>
              </a:cxn>
              <a:cxn ang="0">
                <a:pos x="connsiteX3" y="connsiteY3"/>
              </a:cxn>
            </a:cxnLst>
            <a:rect l="l" t="t" r="r" b="b"/>
            <a:pathLst>
              <a:path w="7574413" h="624957">
                <a:moveTo>
                  <a:pt x="0" y="0"/>
                </a:moveTo>
                <a:lnTo>
                  <a:pt x="7574413" y="0"/>
                </a:lnTo>
                <a:lnTo>
                  <a:pt x="7574413" y="624958"/>
                </a:lnTo>
                <a:lnTo>
                  <a:pt x="0" y="624958"/>
                </a:lnTo>
                <a:close/>
              </a:path>
            </a:pathLst>
          </a:custGeom>
          <a:solidFill>
            <a:srgbClr val="044363"/>
          </a:solidFill>
          <a:ln w="12695" cap="flat">
            <a:noFill/>
            <a:prstDash val="solid"/>
            <a:miter/>
          </a:ln>
        </p:spPr>
        <p:txBody>
          <a:bodyPr rtlCol="0" anchor="ctr"/>
          <a:lstStyle/>
          <a:p>
            <a:endParaRPr lang="x-none" dirty="0">
              <a:solidFill>
                <a:prstClr val="black"/>
              </a:solidFill>
            </a:endParaRPr>
          </a:p>
        </p:txBody>
      </p:sp>
      <p:pic>
        <p:nvPicPr>
          <p:cNvPr id="43" name="Picture 42">
            <a:extLst>
              <a:ext uri="{FF2B5EF4-FFF2-40B4-BE49-F238E27FC236}">
                <a16:creationId xmlns="" xmlns:a16="http://schemas.microsoft.com/office/drawing/2014/main" id="{50DED8BE-A3F1-8D44-4A89-595E27DFE0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745" y="10240669"/>
            <a:ext cx="355600" cy="346670"/>
          </a:xfrm>
          <a:prstGeom prst="rect">
            <a:avLst/>
          </a:prstGeom>
        </p:spPr>
      </p:pic>
      <p:sp>
        <p:nvSpPr>
          <p:cNvPr id="45" name="TextBox 44">
            <a:extLst>
              <a:ext uri="{FF2B5EF4-FFF2-40B4-BE49-F238E27FC236}">
                <a16:creationId xmlns="" xmlns:a16="http://schemas.microsoft.com/office/drawing/2014/main" id="{F569C393-6C4D-50E4-A23F-50E8F19AFDD3}"/>
              </a:ext>
            </a:extLst>
          </p:cNvPr>
          <p:cNvSpPr txBox="1"/>
          <p:nvPr/>
        </p:nvSpPr>
        <p:spPr>
          <a:xfrm>
            <a:off x="520267" y="10234799"/>
            <a:ext cx="4779768" cy="461665"/>
          </a:xfrm>
          <a:prstGeom prst="rect">
            <a:avLst/>
          </a:prstGeom>
          <a:noFill/>
        </p:spPr>
        <p:txBody>
          <a:bodyPr wrap="square" rtlCol="0">
            <a:spAutoFit/>
          </a:bodyPr>
          <a:lstStyle/>
          <a:p>
            <a:r>
              <a:rPr lang="th-TH" sz="24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งาน</a:t>
            </a:r>
            <a:r>
              <a:rPr lang="th-TH" sz="240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ประชาสัมพันธ์พยาบาลหนองหงส์</a:t>
            </a:r>
            <a:endParaRPr lang="x-none" sz="24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grpSp>
        <p:nvGrpSpPr>
          <p:cNvPr id="55" name="Group 54">
            <a:extLst>
              <a:ext uri="{FF2B5EF4-FFF2-40B4-BE49-F238E27FC236}">
                <a16:creationId xmlns="" xmlns:a16="http://schemas.microsoft.com/office/drawing/2014/main" id="{6DDEE9E9-509C-9411-DBEF-46B84FB1FE83}"/>
              </a:ext>
            </a:extLst>
          </p:cNvPr>
          <p:cNvGrpSpPr/>
          <p:nvPr/>
        </p:nvGrpSpPr>
        <p:grpSpPr>
          <a:xfrm>
            <a:off x="4012670" y="10421469"/>
            <a:ext cx="175482" cy="175482"/>
            <a:chOff x="3900361" y="10423686"/>
            <a:chExt cx="175482" cy="175482"/>
          </a:xfrm>
        </p:grpSpPr>
        <p:sp>
          <p:nvSpPr>
            <p:cNvPr id="44" name="Oval 43">
              <a:extLst>
                <a:ext uri="{FF2B5EF4-FFF2-40B4-BE49-F238E27FC236}">
                  <a16:creationId xmlns="" xmlns:a16="http://schemas.microsoft.com/office/drawing/2014/main" id="{3701792A-5957-489B-F05A-4A9EE0F37A0A}"/>
                </a:ext>
              </a:extLst>
            </p:cNvPr>
            <p:cNvSpPr/>
            <p:nvPr/>
          </p:nvSpPr>
          <p:spPr>
            <a:xfrm>
              <a:off x="3900361" y="10423686"/>
              <a:ext cx="175482" cy="175482"/>
            </a:xfrm>
            <a:prstGeom prst="ellipse">
              <a:avLst/>
            </a:prstGeom>
            <a:solidFill>
              <a:srgbClr val="0233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51" name="Freeform 50">
              <a:extLst>
                <a:ext uri="{FF2B5EF4-FFF2-40B4-BE49-F238E27FC236}">
                  <a16:creationId xmlns="" xmlns:a16="http://schemas.microsoft.com/office/drawing/2014/main" id="{4B8DC379-186C-D3F8-26C0-2AAC3E723A9F}"/>
                </a:ext>
              </a:extLst>
            </p:cNvPr>
            <p:cNvSpPr/>
            <p:nvPr/>
          </p:nvSpPr>
          <p:spPr>
            <a:xfrm>
              <a:off x="3923439" y="10443715"/>
              <a:ext cx="131036" cy="131006"/>
            </a:xfrm>
            <a:custGeom>
              <a:avLst/>
              <a:gdLst>
                <a:gd name="connsiteX0" fmla="*/ 174210 w 681607"/>
                <a:gd name="connsiteY0" fmla="*/ 255068 h 681450"/>
                <a:gd name="connsiteX1" fmla="*/ 168498 w 681607"/>
                <a:gd name="connsiteY1" fmla="*/ 340725 h 681450"/>
                <a:gd name="connsiteX2" fmla="*/ 174210 w 681607"/>
                <a:gd name="connsiteY2" fmla="*/ 426382 h 681450"/>
                <a:gd name="connsiteX3" fmla="*/ 10472 w 681607"/>
                <a:gd name="connsiteY3" fmla="*/ 426382 h 681450"/>
                <a:gd name="connsiteX4" fmla="*/ 0 w 681607"/>
                <a:gd name="connsiteY4" fmla="*/ 340725 h 681450"/>
                <a:gd name="connsiteX5" fmla="*/ 10472 w 681607"/>
                <a:gd name="connsiteY5" fmla="*/ 255068 h 681450"/>
                <a:gd name="connsiteX6" fmla="*/ 174210 w 681607"/>
                <a:gd name="connsiteY6" fmla="*/ 255068 h 681450"/>
                <a:gd name="connsiteX7" fmla="*/ 23799 w 681607"/>
                <a:gd name="connsiteY7" fmla="*/ 213191 h 681450"/>
                <a:gd name="connsiteX8" fmla="*/ 253223 w 681607"/>
                <a:gd name="connsiteY8" fmla="*/ 11421 h 681450"/>
                <a:gd name="connsiteX9" fmla="*/ 179922 w 681607"/>
                <a:gd name="connsiteY9" fmla="*/ 213191 h 681450"/>
                <a:gd name="connsiteX10" fmla="*/ 23799 w 681607"/>
                <a:gd name="connsiteY10" fmla="*/ 213191 h 681450"/>
                <a:gd name="connsiteX11" fmla="*/ 253223 w 681607"/>
                <a:gd name="connsiteY11" fmla="*/ 670981 h 681450"/>
                <a:gd name="connsiteX12" fmla="*/ 23799 w 681607"/>
                <a:gd name="connsiteY12" fmla="*/ 469211 h 681450"/>
                <a:gd name="connsiteX13" fmla="*/ 178970 w 681607"/>
                <a:gd name="connsiteY13" fmla="*/ 469211 h 681450"/>
                <a:gd name="connsiteX14" fmla="*/ 253223 w 681607"/>
                <a:gd name="connsiteY14" fmla="*/ 670981 h 681450"/>
                <a:gd name="connsiteX15" fmla="*/ 468368 w 681607"/>
                <a:gd name="connsiteY15" fmla="*/ 340725 h 681450"/>
                <a:gd name="connsiteX16" fmla="*/ 463608 w 681607"/>
                <a:gd name="connsiteY16" fmla="*/ 426382 h 681450"/>
                <a:gd name="connsiteX17" fmla="*/ 216096 w 681607"/>
                <a:gd name="connsiteY17" fmla="*/ 426382 h 681450"/>
                <a:gd name="connsiteX18" fmla="*/ 210385 w 681607"/>
                <a:gd name="connsiteY18" fmla="*/ 340725 h 681450"/>
                <a:gd name="connsiteX19" fmla="*/ 216096 w 681607"/>
                <a:gd name="connsiteY19" fmla="*/ 255068 h 681450"/>
                <a:gd name="connsiteX20" fmla="*/ 463608 w 681607"/>
                <a:gd name="connsiteY20" fmla="*/ 255068 h 681450"/>
                <a:gd name="connsiteX21" fmla="*/ 468368 w 681607"/>
                <a:gd name="connsiteY21" fmla="*/ 340725 h 681450"/>
                <a:gd name="connsiteX22" fmla="*/ 458848 w 681607"/>
                <a:gd name="connsiteY22" fmla="*/ 213191 h 681450"/>
                <a:gd name="connsiteX23" fmla="*/ 223712 w 681607"/>
                <a:gd name="connsiteY23" fmla="*/ 213191 h 681450"/>
                <a:gd name="connsiteX24" fmla="*/ 259887 w 681607"/>
                <a:gd name="connsiteY24" fmla="*/ 86609 h 681450"/>
                <a:gd name="connsiteX25" fmla="*/ 304629 w 681607"/>
                <a:gd name="connsiteY25" fmla="*/ 18083 h 681450"/>
                <a:gd name="connsiteX26" fmla="*/ 341756 w 681607"/>
                <a:gd name="connsiteY26" fmla="*/ 0 h 681450"/>
                <a:gd name="connsiteX27" fmla="*/ 378883 w 681607"/>
                <a:gd name="connsiteY27" fmla="*/ 18083 h 681450"/>
                <a:gd name="connsiteX28" fmla="*/ 423625 w 681607"/>
                <a:gd name="connsiteY28" fmla="*/ 86609 h 681450"/>
                <a:gd name="connsiteX29" fmla="*/ 458848 w 681607"/>
                <a:gd name="connsiteY29" fmla="*/ 213191 h 681450"/>
                <a:gd name="connsiteX30" fmla="*/ 258935 w 681607"/>
                <a:gd name="connsiteY30" fmla="*/ 594841 h 681450"/>
                <a:gd name="connsiteX31" fmla="*/ 222760 w 681607"/>
                <a:gd name="connsiteY31" fmla="*/ 468259 h 681450"/>
                <a:gd name="connsiteX32" fmla="*/ 457896 w 681607"/>
                <a:gd name="connsiteY32" fmla="*/ 468259 h 681450"/>
                <a:gd name="connsiteX33" fmla="*/ 421721 w 681607"/>
                <a:gd name="connsiteY33" fmla="*/ 594841 h 681450"/>
                <a:gd name="connsiteX34" fmla="*/ 376979 w 681607"/>
                <a:gd name="connsiteY34" fmla="*/ 663367 h 681450"/>
                <a:gd name="connsiteX35" fmla="*/ 338900 w 681607"/>
                <a:gd name="connsiteY35" fmla="*/ 681450 h 681450"/>
                <a:gd name="connsiteX36" fmla="*/ 302725 w 681607"/>
                <a:gd name="connsiteY36" fmla="*/ 663367 h 681450"/>
                <a:gd name="connsiteX37" fmla="*/ 258935 w 681607"/>
                <a:gd name="connsiteY37" fmla="*/ 594841 h 681450"/>
                <a:gd name="connsiteX38" fmla="*/ 656857 w 681607"/>
                <a:gd name="connsiteY38" fmla="*/ 213191 h 681450"/>
                <a:gd name="connsiteX39" fmla="*/ 501686 w 681607"/>
                <a:gd name="connsiteY39" fmla="*/ 213191 h 681450"/>
                <a:gd name="connsiteX40" fmla="*/ 428385 w 681607"/>
                <a:gd name="connsiteY40" fmla="*/ 11421 h 681450"/>
                <a:gd name="connsiteX41" fmla="*/ 656857 w 681607"/>
                <a:gd name="connsiteY41" fmla="*/ 213191 h 681450"/>
                <a:gd name="connsiteX42" fmla="*/ 428385 w 681607"/>
                <a:gd name="connsiteY42" fmla="*/ 670981 h 681450"/>
                <a:gd name="connsiteX43" fmla="*/ 501686 w 681607"/>
                <a:gd name="connsiteY43" fmla="*/ 469211 h 681450"/>
                <a:gd name="connsiteX44" fmla="*/ 656857 w 681607"/>
                <a:gd name="connsiteY44" fmla="*/ 469211 h 681450"/>
                <a:gd name="connsiteX45" fmla="*/ 428385 w 681607"/>
                <a:gd name="connsiteY45" fmla="*/ 670981 h 681450"/>
                <a:gd name="connsiteX46" fmla="*/ 671136 w 681607"/>
                <a:gd name="connsiteY46" fmla="*/ 255068 h 681450"/>
                <a:gd name="connsiteX47" fmla="*/ 681608 w 681607"/>
                <a:gd name="connsiteY47" fmla="*/ 340725 h 681450"/>
                <a:gd name="connsiteX48" fmla="*/ 671136 w 681607"/>
                <a:gd name="connsiteY48" fmla="*/ 426382 h 681450"/>
                <a:gd name="connsiteX49" fmla="*/ 507398 w 681607"/>
                <a:gd name="connsiteY49" fmla="*/ 426382 h 681450"/>
                <a:gd name="connsiteX50" fmla="*/ 511206 w 681607"/>
                <a:gd name="connsiteY50" fmla="*/ 340725 h 681450"/>
                <a:gd name="connsiteX51" fmla="*/ 507398 w 681607"/>
                <a:gd name="connsiteY51" fmla="*/ 255068 h 681450"/>
                <a:gd name="connsiteX52" fmla="*/ 671136 w 681607"/>
                <a:gd name="connsiteY52" fmla="*/ 255068 h 68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81607" h="681450">
                  <a:moveTo>
                    <a:pt x="174210" y="255068"/>
                  </a:moveTo>
                  <a:cubicBezTo>
                    <a:pt x="171354" y="282669"/>
                    <a:pt x="168498" y="311221"/>
                    <a:pt x="168498" y="340725"/>
                  </a:cubicBezTo>
                  <a:cubicBezTo>
                    <a:pt x="168498" y="369277"/>
                    <a:pt x="171354" y="398781"/>
                    <a:pt x="174210" y="426382"/>
                  </a:cubicBezTo>
                  <a:lnTo>
                    <a:pt x="10472" y="426382"/>
                  </a:lnTo>
                  <a:cubicBezTo>
                    <a:pt x="3808" y="398781"/>
                    <a:pt x="0" y="370229"/>
                    <a:pt x="0" y="340725"/>
                  </a:cubicBezTo>
                  <a:cubicBezTo>
                    <a:pt x="0" y="311221"/>
                    <a:pt x="3808" y="282669"/>
                    <a:pt x="10472" y="255068"/>
                  </a:cubicBezTo>
                  <a:lnTo>
                    <a:pt x="174210" y="255068"/>
                  </a:lnTo>
                  <a:close/>
                  <a:moveTo>
                    <a:pt x="23799" y="213191"/>
                  </a:moveTo>
                  <a:cubicBezTo>
                    <a:pt x="63782" y="114210"/>
                    <a:pt x="148507" y="39022"/>
                    <a:pt x="253223" y="11421"/>
                  </a:cubicBezTo>
                  <a:cubicBezTo>
                    <a:pt x="218952" y="57105"/>
                    <a:pt x="193249" y="128486"/>
                    <a:pt x="179922" y="213191"/>
                  </a:cubicBezTo>
                  <a:lnTo>
                    <a:pt x="23799" y="213191"/>
                  </a:lnTo>
                  <a:close/>
                  <a:moveTo>
                    <a:pt x="253223" y="670981"/>
                  </a:moveTo>
                  <a:cubicBezTo>
                    <a:pt x="148507" y="643380"/>
                    <a:pt x="63782" y="567241"/>
                    <a:pt x="23799" y="469211"/>
                  </a:cubicBezTo>
                  <a:lnTo>
                    <a:pt x="178970" y="469211"/>
                  </a:lnTo>
                  <a:cubicBezTo>
                    <a:pt x="193249" y="553916"/>
                    <a:pt x="219904" y="625297"/>
                    <a:pt x="253223" y="670981"/>
                  </a:cubicBezTo>
                  <a:close/>
                  <a:moveTo>
                    <a:pt x="468368" y="340725"/>
                  </a:moveTo>
                  <a:cubicBezTo>
                    <a:pt x="468368" y="370229"/>
                    <a:pt x="466464" y="398781"/>
                    <a:pt x="463608" y="426382"/>
                  </a:cubicBezTo>
                  <a:lnTo>
                    <a:pt x="216096" y="426382"/>
                  </a:lnTo>
                  <a:cubicBezTo>
                    <a:pt x="213240" y="398781"/>
                    <a:pt x="210385" y="370229"/>
                    <a:pt x="210385" y="340725"/>
                  </a:cubicBezTo>
                  <a:cubicBezTo>
                    <a:pt x="210385" y="311221"/>
                    <a:pt x="213240" y="282669"/>
                    <a:pt x="216096" y="255068"/>
                  </a:cubicBezTo>
                  <a:lnTo>
                    <a:pt x="463608" y="255068"/>
                  </a:lnTo>
                  <a:cubicBezTo>
                    <a:pt x="467416" y="282669"/>
                    <a:pt x="468368" y="311221"/>
                    <a:pt x="468368" y="340725"/>
                  </a:cubicBezTo>
                  <a:close/>
                  <a:moveTo>
                    <a:pt x="458848" y="213191"/>
                  </a:moveTo>
                  <a:lnTo>
                    <a:pt x="223712" y="213191"/>
                  </a:lnTo>
                  <a:cubicBezTo>
                    <a:pt x="232280" y="164652"/>
                    <a:pt x="244655" y="121824"/>
                    <a:pt x="259887" y="86609"/>
                  </a:cubicBezTo>
                  <a:cubicBezTo>
                    <a:pt x="274166" y="55201"/>
                    <a:pt x="289398" y="32359"/>
                    <a:pt x="304629" y="18083"/>
                  </a:cubicBezTo>
                  <a:cubicBezTo>
                    <a:pt x="319861" y="3807"/>
                    <a:pt x="332236" y="0"/>
                    <a:pt x="341756" y="0"/>
                  </a:cubicBezTo>
                  <a:cubicBezTo>
                    <a:pt x="351276" y="0"/>
                    <a:pt x="363651" y="3807"/>
                    <a:pt x="378883" y="18083"/>
                  </a:cubicBezTo>
                  <a:cubicBezTo>
                    <a:pt x="394114" y="32359"/>
                    <a:pt x="409346" y="55201"/>
                    <a:pt x="423625" y="86609"/>
                  </a:cubicBezTo>
                  <a:cubicBezTo>
                    <a:pt x="437905" y="120872"/>
                    <a:pt x="450280" y="164652"/>
                    <a:pt x="458848" y="213191"/>
                  </a:cubicBezTo>
                  <a:close/>
                  <a:moveTo>
                    <a:pt x="258935" y="594841"/>
                  </a:moveTo>
                  <a:cubicBezTo>
                    <a:pt x="243703" y="560578"/>
                    <a:pt x="231328" y="516798"/>
                    <a:pt x="222760" y="468259"/>
                  </a:cubicBezTo>
                  <a:lnTo>
                    <a:pt x="457896" y="468259"/>
                  </a:lnTo>
                  <a:cubicBezTo>
                    <a:pt x="449328" y="516798"/>
                    <a:pt x="436953" y="559627"/>
                    <a:pt x="421721" y="594841"/>
                  </a:cubicBezTo>
                  <a:cubicBezTo>
                    <a:pt x="407442" y="626249"/>
                    <a:pt x="392210" y="649091"/>
                    <a:pt x="376979" y="663367"/>
                  </a:cubicBezTo>
                  <a:cubicBezTo>
                    <a:pt x="361747" y="677643"/>
                    <a:pt x="349372" y="681450"/>
                    <a:pt x="338900" y="681450"/>
                  </a:cubicBezTo>
                  <a:cubicBezTo>
                    <a:pt x="330332" y="681450"/>
                    <a:pt x="317957" y="677643"/>
                    <a:pt x="302725" y="663367"/>
                  </a:cubicBezTo>
                  <a:cubicBezTo>
                    <a:pt x="288446" y="649091"/>
                    <a:pt x="273214" y="626249"/>
                    <a:pt x="258935" y="594841"/>
                  </a:cubicBezTo>
                  <a:close/>
                  <a:moveTo>
                    <a:pt x="656857" y="213191"/>
                  </a:moveTo>
                  <a:lnTo>
                    <a:pt x="501686" y="213191"/>
                  </a:lnTo>
                  <a:cubicBezTo>
                    <a:pt x="488359" y="128486"/>
                    <a:pt x="461704" y="57105"/>
                    <a:pt x="428385" y="11421"/>
                  </a:cubicBezTo>
                  <a:cubicBezTo>
                    <a:pt x="532149" y="38070"/>
                    <a:pt x="616874" y="114210"/>
                    <a:pt x="656857" y="213191"/>
                  </a:cubicBezTo>
                  <a:close/>
                  <a:moveTo>
                    <a:pt x="428385" y="670981"/>
                  </a:moveTo>
                  <a:cubicBezTo>
                    <a:pt x="462656" y="625297"/>
                    <a:pt x="488359" y="553916"/>
                    <a:pt x="501686" y="469211"/>
                  </a:cubicBezTo>
                  <a:lnTo>
                    <a:pt x="656857" y="469211"/>
                  </a:lnTo>
                  <a:cubicBezTo>
                    <a:pt x="616874" y="567241"/>
                    <a:pt x="532149" y="643380"/>
                    <a:pt x="428385" y="670981"/>
                  </a:cubicBezTo>
                  <a:close/>
                  <a:moveTo>
                    <a:pt x="671136" y="255068"/>
                  </a:moveTo>
                  <a:cubicBezTo>
                    <a:pt x="677800" y="282669"/>
                    <a:pt x="681608" y="311221"/>
                    <a:pt x="681608" y="340725"/>
                  </a:cubicBezTo>
                  <a:cubicBezTo>
                    <a:pt x="681608" y="370229"/>
                    <a:pt x="677800" y="398781"/>
                    <a:pt x="671136" y="426382"/>
                  </a:cubicBezTo>
                  <a:lnTo>
                    <a:pt x="507398" y="426382"/>
                  </a:lnTo>
                  <a:cubicBezTo>
                    <a:pt x="510254" y="398781"/>
                    <a:pt x="511206" y="369277"/>
                    <a:pt x="511206" y="340725"/>
                  </a:cubicBezTo>
                  <a:cubicBezTo>
                    <a:pt x="511206" y="311221"/>
                    <a:pt x="509302" y="282669"/>
                    <a:pt x="507398" y="255068"/>
                  </a:cubicBezTo>
                  <a:lnTo>
                    <a:pt x="671136" y="255068"/>
                  </a:lnTo>
                  <a:close/>
                </a:path>
              </a:pathLst>
            </a:custGeom>
            <a:solidFill>
              <a:schemeClr val="bg1"/>
            </a:solidFill>
            <a:ln w="9509" cap="flat">
              <a:noFill/>
              <a:prstDash val="solid"/>
              <a:miter/>
            </a:ln>
          </p:spPr>
          <p:txBody>
            <a:bodyPr rtlCol="0" anchor="ctr"/>
            <a:lstStyle/>
            <a:p>
              <a:endParaRPr lang="x-none">
                <a:solidFill>
                  <a:prstClr val="black"/>
                </a:solidFill>
              </a:endParaRPr>
            </a:p>
          </p:txBody>
        </p:sp>
      </p:grpSp>
      <p:grpSp>
        <p:nvGrpSpPr>
          <p:cNvPr id="54" name="Group 53">
            <a:extLst>
              <a:ext uri="{FF2B5EF4-FFF2-40B4-BE49-F238E27FC236}">
                <a16:creationId xmlns="" xmlns:a16="http://schemas.microsoft.com/office/drawing/2014/main" id="{A0834646-4908-0256-E4EE-9F837FC1DA7E}"/>
              </a:ext>
            </a:extLst>
          </p:cNvPr>
          <p:cNvGrpSpPr/>
          <p:nvPr/>
        </p:nvGrpSpPr>
        <p:grpSpPr>
          <a:xfrm>
            <a:off x="6114017" y="10427375"/>
            <a:ext cx="175482" cy="175482"/>
            <a:chOff x="5744806" y="10423686"/>
            <a:chExt cx="175482" cy="175482"/>
          </a:xfrm>
        </p:grpSpPr>
        <p:sp>
          <p:nvSpPr>
            <p:cNvPr id="53" name="Oval 52">
              <a:extLst>
                <a:ext uri="{FF2B5EF4-FFF2-40B4-BE49-F238E27FC236}">
                  <a16:creationId xmlns="" xmlns:a16="http://schemas.microsoft.com/office/drawing/2014/main" id="{2123F4ED-32F2-7996-046E-AF654FCDFE80}"/>
                </a:ext>
              </a:extLst>
            </p:cNvPr>
            <p:cNvSpPr/>
            <p:nvPr/>
          </p:nvSpPr>
          <p:spPr>
            <a:xfrm>
              <a:off x="5744806" y="10423686"/>
              <a:ext cx="175482" cy="175482"/>
            </a:xfrm>
            <a:prstGeom prst="ellipse">
              <a:avLst/>
            </a:prstGeom>
            <a:solidFill>
              <a:srgbClr val="0233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50" name="Freeform 49">
              <a:extLst>
                <a:ext uri="{FF2B5EF4-FFF2-40B4-BE49-F238E27FC236}">
                  <a16:creationId xmlns="" xmlns:a16="http://schemas.microsoft.com/office/drawing/2014/main" id="{58D15743-91FB-A7D7-3FAA-2D739DE0484D}"/>
                </a:ext>
              </a:extLst>
            </p:cNvPr>
            <p:cNvSpPr/>
            <p:nvPr/>
          </p:nvSpPr>
          <p:spPr>
            <a:xfrm>
              <a:off x="5780108" y="10457245"/>
              <a:ext cx="105723" cy="105707"/>
            </a:xfrm>
            <a:custGeom>
              <a:avLst/>
              <a:gdLst>
                <a:gd name="connsiteX0" fmla="*/ 719687 w 720769"/>
                <a:gd name="connsiteY0" fmla="*/ 544585 h 720657"/>
                <a:gd name="connsiteX1" fmla="*/ 687320 w 720769"/>
                <a:gd name="connsiteY1" fmla="*/ 686395 h 720657"/>
                <a:gd name="connsiteX2" fmla="*/ 644481 w 720769"/>
                <a:gd name="connsiteY2" fmla="*/ 720658 h 720657"/>
                <a:gd name="connsiteX3" fmla="*/ 0 w 720769"/>
                <a:gd name="connsiteY3" fmla="*/ 76326 h 720657"/>
                <a:gd name="connsiteX4" fmla="*/ 34271 w 720769"/>
                <a:gd name="connsiteY4" fmla="*/ 33498 h 720657"/>
                <a:gd name="connsiteX5" fmla="*/ 176114 w 720769"/>
                <a:gd name="connsiteY5" fmla="*/ 1138 h 720657"/>
                <a:gd name="connsiteX6" fmla="*/ 226568 w 720769"/>
                <a:gd name="connsiteY6" fmla="*/ 26835 h 720657"/>
                <a:gd name="connsiteX7" fmla="*/ 292254 w 720769"/>
                <a:gd name="connsiteY7" fmla="*/ 180066 h 720657"/>
                <a:gd name="connsiteX8" fmla="*/ 279878 w 720769"/>
                <a:gd name="connsiteY8" fmla="*/ 231461 h 720657"/>
                <a:gd name="connsiteX9" fmla="*/ 203721 w 720769"/>
                <a:gd name="connsiteY9" fmla="*/ 292372 h 720657"/>
                <a:gd name="connsiteX10" fmla="*/ 428385 w 720769"/>
                <a:gd name="connsiteY10" fmla="*/ 516984 h 720657"/>
                <a:gd name="connsiteX11" fmla="*/ 490263 w 720769"/>
                <a:gd name="connsiteY11" fmla="*/ 440845 h 720657"/>
                <a:gd name="connsiteX12" fmla="*/ 541669 w 720769"/>
                <a:gd name="connsiteY12" fmla="*/ 428472 h 720657"/>
                <a:gd name="connsiteX13" fmla="*/ 694935 w 720769"/>
                <a:gd name="connsiteY13" fmla="*/ 494142 h 720657"/>
                <a:gd name="connsiteX14" fmla="*/ 719687 w 720769"/>
                <a:gd name="connsiteY14" fmla="*/ 544585 h 72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0769" h="720657">
                  <a:moveTo>
                    <a:pt x="719687" y="544585"/>
                  </a:moveTo>
                  <a:lnTo>
                    <a:pt x="687320" y="686395"/>
                  </a:lnTo>
                  <a:cubicBezTo>
                    <a:pt x="682560" y="706382"/>
                    <a:pt x="665425" y="720658"/>
                    <a:pt x="644481" y="720658"/>
                  </a:cubicBezTo>
                  <a:cubicBezTo>
                    <a:pt x="288446" y="720658"/>
                    <a:pt x="0" y="431327"/>
                    <a:pt x="0" y="76326"/>
                  </a:cubicBezTo>
                  <a:cubicBezTo>
                    <a:pt x="0" y="55388"/>
                    <a:pt x="14279" y="38256"/>
                    <a:pt x="34271" y="33498"/>
                  </a:cubicBezTo>
                  <a:lnTo>
                    <a:pt x="176114" y="1138"/>
                  </a:lnTo>
                  <a:cubicBezTo>
                    <a:pt x="197057" y="-3621"/>
                    <a:pt x="218000" y="6849"/>
                    <a:pt x="226568" y="26835"/>
                  </a:cubicBezTo>
                  <a:lnTo>
                    <a:pt x="292254" y="180066"/>
                  </a:lnTo>
                  <a:cubicBezTo>
                    <a:pt x="299869" y="198150"/>
                    <a:pt x="295110" y="219088"/>
                    <a:pt x="279878" y="231461"/>
                  </a:cubicBezTo>
                  <a:lnTo>
                    <a:pt x="203721" y="292372"/>
                  </a:lnTo>
                  <a:cubicBezTo>
                    <a:pt x="251319" y="389450"/>
                    <a:pt x="331284" y="469397"/>
                    <a:pt x="428385" y="516984"/>
                  </a:cubicBezTo>
                  <a:lnTo>
                    <a:pt x="490263" y="440845"/>
                  </a:lnTo>
                  <a:cubicBezTo>
                    <a:pt x="502638" y="425617"/>
                    <a:pt x="523582" y="420858"/>
                    <a:pt x="541669" y="428472"/>
                  </a:cubicBezTo>
                  <a:lnTo>
                    <a:pt x="694935" y="494142"/>
                  </a:lnTo>
                  <a:cubicBezTo>
                    <a:pt x="713023" y="502708"/>
                    <a:pt x="724447" y="523647"/>
                    <a:pt x="719687" y="544585"/>
                  </a:cubicBezTo>
                  <a:close/>
                </a:path>
              </a:pathLst>
            </a:custGeom>
            <a:solidFill>
              <a:schemeClr val="bg1"/>
            </a:solidFill>
            <a:ln w="9509" cap="flat">
              <a:noFill/>
              <a:prstDash val="solid"/>
              <a:miter/>
            </a:ln>
          </p:spPr>
          <p:txBody>
            <a:bodyPr rtlCol="0" anchor="ctr"/>
            <a:lstStyle/>
            <a:p>
              <a:endParaRPr lang="x-none">
                <a:solidFill>
                  <a:prstClr val="black"/>
                </a:solidFill>
              </a:endParaRPr>
            </a:p>
          </p:txBody>
        </p:sp>
      </p:grpSp>
      <p:sp>
        <p:nvSpPr>
          <p:cNvPr id="56" name="TextBox 55">
            <a:extLst>
              <a:ext uri="{FF2B5EF4-FFF2-40B4-BE49-F238E27FC236}">
                <a16:creationId xmlns="" xmlns:a16="http://schemas.microsoft.com/office/drawing/2014/main" id="{A2B7E90C-75AF-71AA-C7DF-7585D2AD1A13}"/>
              </a:ext>
            </a:extLst>
          </p:cNvPr>
          <p:cNvSpPr txBox="1"/>
          <p:nvPr/>
        </p:nvSpPr>
        <p:spPr>
          <a:xfrm>
            <a:off x="4166784" y="10321327"/>
            <a:ext cx="1996442" cy="338554"/>
          </a:xfrm>
          <a:prstGeom prst="rect">
            <a:avLst/>
          </a:prstGeom>
          <a:noFill/>
        </p:spPr>
        <p:txBody>
          <a:bodyPr wrap="square" rtlCol="0">
            <a:spAutoFit/>
          </a:bodyPr>
          <a:lstStyle/>
          <a:p>
            <a:r>
              <a:rPr lang="en-US" sz="160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www.nonghonghospital.net</a:t>
            </a:r>
            <a:endParaRPr lang="x-none" sz="16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57" name="TextBox 56">
            <a:extLst>
              <a:ext uri="{FF2B5EF4-FFF2-40B4-BE49-F238E27FC236}">
                <a16:creationId xmlns="" xmlns:a16="http://schemas.microsoft.com/office/drawing/2014/main" id="{CEF9CD15-B557-14F1-E76D-64A9D3055B71}"/>
              </a:ext>
            </a:extLst>
          </p:cNvPr>
          <p:cNvSpPr txBox="1"/>
          <p:nvPr/>
        </p:nvSpPr>
        <p:spPr>
          <a:xfrm>
            <a:off x="6366610" y="10345839"/>
            <a:ext cx="1361916" cy="338554"/>
          </a:xfrm>
          <a:prstGeom prst="rect">
            <a:avLst/>
          </a:prstGeom>
          <a:noFill/>
        </p:spPr>
        <p:txBody>
          <a:bodyPr wrap="square" rtlCol="0">
            <a:spAutoFit/>
          </a:bodyPr>
          <a:lstStyle/>
          <a:p>
            <a:r>
              <a:rPr lang="en-US" sz="160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044669126</a:t>
            </a:r>
            <a:endParaRPr lang="x-none" sz="16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65" name="TextBox 64">
            <a:extLst>
              <a:ext uri="{FF2B5EF4-FFF2-40B4-BE49-F238E27FC236}">
                <a16:creationId xmlns="" xmlns:a16="http://schemas.microsoft.com/office/drawing/2014/main" id="{B5B63CE3-93F9-36D8-FCA1-BB6C55431969}"/>
              </a:ext>
            </a:extLst>
          </p:cNvPr>
          <p:cNvSpPr txBox="1"/>
          <p:nvPr/>
        </p:nvSpPr>
        <p:spPr>
          <a:xfrm>
            <a:off x="356764" y="4437457"/>
            <a:ext cx="6833438" cy="1169551"/>
          </a:xfrm>
          <a:prstGeom prst="rect">
            <a:avLst/>
          </a:prstGeom>
          <a:noFill/>
        </p:spPr>
        <p:txBody>
          <a:bodyPr wrap="square" rtlCol="0">
            <a:spAutoFit/>
          </a:bodyPr>
          <a:lstStyle/>
          <a:p>
            <a:pPr algn="thaiDist"/>
            <a:r>
              <a:rPr lang="th-TH" sz="1750" dirty="0">
                <a:solidFill>
                  <a:prstClr val="black">
                    <a:lumMod val="85000"/>
                    <a:lumOff val="15000"/>
                  </a:prstClr>
                </a:solidFill>
                <a:latin typeface="FC Iconic" panose="020B0500040200020003" pitchFamily="34" charset="-34"/>
                <a:cs typeface="FC Iconic" panose="020B0500040200020003" pitchFamily="34" charset="-34"/>
              </a:rPr>
              <a:t> </a:t>
            </a:r>
            <a:r>
              <a:rPr lang="en-US" sz="1750" dirty="0">
                <a:solidFill>
                  <a:prstClr val="black">
                    <a:lumMod val="85000"/>
                    <a:lumOff val="15000"/>
                  </a:prstClr>
                </a:solidFill>
                <a:latin typeface="FC Iconic" panose="020B0500040200020003" pitchFamily="34" charset="-34"/>
                <a:cs typeface="FC Iconic" panose="020B0500040200020003" pitchFamily="34" charset="-34"/>
              </a:rPr>
              <a:t>	</a:t>
            </a:r>
            <a:r>
              <a:rPr lang="th-TH" sz="1750" dirty="0">
                <a:solidFill>
                  <a:prstClr val="black">
                    <a:lumMod val="85000"/>
                    <a:lumOff val="15000"/>
                  </a:prstClr>
                </a:solidFill>
                <a:latin typeface="FC Iconic" panose="020B0500040200020003" pitchFamily="34" charset="-34"/>
                <a:cs typeface="FC Iconic" panose="020B0500040200020003" pitchFamily="34" charset="-34"/>
              </a:rPr>
              <a:t>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a:t>
            </a:r>
            <a:endParaRPr lang="x-none" sz="1750" dirty="0">
              <a:solidFill>
                <a:prstClr val="black">
                  <a:lumMod val="85000"/>
                  <a:lumOff val="15000"/>
                </a:prstClr>
              </a:solidFill>
              <a:latin typeface="FC Iconic" panose="020B0500040200020003" pitchFamily="34" charset="-34"/>
              <a:cs typeface="FC Iconic" panose="020B0500040200020003" pitchFamily="34" charset="-34"/>
            </a:endParaRPr>
          </a:p>
        </p:txBody>
      </p:sp>
      <p:sp>
        <p:nvSpPr>
          <p:cNvPr id="66" name="TextBox 65">
            <a:extLst>
              <a:ext uri="{FF2B5EF4-FFF2-40B4-BE49-F238E27FC236}">
                <a16:creationId xmlns="" xmlns:a16="http://schemas.microsoft.com/office/drawing/2014/main" id="{A2619992-416D-3FF0-A380-DD0B8C62139F}"/>
              </a:ext>
            </a:extLst>
          </p:cNvPr>
          <p:cNvSpPr txBox="1"/>
          <p:nvPr/>
        </p:nvSpPr>
        <p:spPr>
          <a:xfrm>
            <a:off x="1727596" y="3219591"/>
            <a:ext cx="5462606" cy="1246495"/>
          </a:xfrm>
          <a:prstGeom prst="rect">
            <a:avLst/>
          </a:prstGeom>
          <a:noFill/>
        </p:spPr>
        <p:txBody>
          <a:bodyPr wrap="square" rtlCol="0">
            <a:spAutoFit/>
          </a:bodyPr>
          <a:lstStyle/>
          <a:p>
            <a:r>
              <a:rPr lang="th-TH" sz="7400" dirty="0">
                <a:solidFill>
                  <a:srgbClr val="E91B04"/>
                </a:solidFill>
                <a:latin typeface="FC Iconic" panose="020B0500040200020003" pitchFamily="34" charset="-34"/>
                <a:cs typeface="FC Iconic" panose="020B0500040200020003" pitchFamily="34" charset="-34"/>
              </a:rPr>
              <a:t>ราชพฤกษ์เกมส์</a:t>
            </a:r>
            <a:endParaRPr lang="x-none" sz="7400" dirty="0">
              <a:solidFill>
                <a:srgbClr val="E91B04"/>
              </a:solidFill>
              <a:latin typeface="FC Iconic" panose="020B0500040200020003" pitchFamily="34" charset="-34"/>
              <a:cs typeface="FC Iconic" panose="020B0500040200020003" pitchFamily="34" charset="-34"/>
            </a:endParaRPr>
          </a:p>
        </p:txBody>
      </p:sp>
      <p:sp>
        <p:nvSpPr>
          <p:cNvPr id="68" name="TextBox 67">
            <a:extLst>
              <a:ext uri="{FF2B5EF4-FFF2-40B4-BE49-F238E27FC236}">
                <a16:creationId xmlns="" xmlns:a16="http://schemas.microsoft.com/office/drawing/2014/main" id="{79B96CF9-4219-0172-0424-9A6D3DF01D0A}"/>
              </a:ext>
            </a:extLst>
          </p:cNvPr>
          <p:cNvSpPr txBox="1"/>
          <p:nvPr/>
        </p:nvSpPr>
        <p:spPr>
          <a:xfrm>
            <a:off x="4339525" y="4033789"/>
            <a:ext cx="1925122" cy="461665"/>
          </a:xfrm>
          <a:prstGeom prst="rect">
            <a:avLst/>
          </a:prstGeom>
          <a:noFill/>
        </p:spPr>
        <p:txBody>
          <a:bodyPr wrap="square" rtlCol="0">
            <a:spAutoFit/>
          </a:bodyPr>
          <a:lstStyle/>
          <a:p>
            <a:pPr algn="r"/>
            <a:r>
              <a:rPr lang="th-TH" sz="2400" dirty="0">
                <a:solidFill>
                  <a:srgbClr val="3F87A1"/>
                </a:solidFill>
                <a:latin typeface="FC Iconic" panose="020B0500040200020003" pitchFamily="34" charset="-34"/>
                <a:cs typeface="FC Iconic" panose="020B0500040200020003" pitchFamily="34" charset="-34"/>
              </a:rPr>
              <a:t>ปีการศึกษา 2566</a:t>
            </a:r>
            <a:endParaRPr lang="x-none" sz="2400" dirty="0">
              <a:solidFill>
                <a:srgbClr val="3F87A1"/>
              </a:solidFill>
              <a:latin typeface="FC Iconic" panose="020B0500040200020003" pitchFamily="34" charset="-34"/>
              <a:cs typeface="FC Iconic" panose="020B0500040200020003" pitchFamily="34" charset="-34"/>
            </a:endParaRPr>
          </a:p>
        </p:txBody>
      </p:sp>
      <p:grpSp>
        <p:nvGrpSpPr>
          <p:cNvPr id="11" name="Graphic 4">
            <a:extLst>
              <a:ext uri="{FF2B5EF4-FFF2-40B4-BE49-F238E27FC236}">
                <a16:creationId xmlns="" xmlns:a16="http://schemas.microsoft.com/office/drawing/2014/main" id="{2CA06FB3-782C-3F6A-B078-B3BDF68A2B0C}"/>
              </a:ext>
            </a:extLst>
          </p:cNvPr>
          <p:cNvGrpSpPr/>
          <p:nvPr/>
        </p:nvGrpSpPr>
        <p:grpSpPr>
          <a:xfrm>
            <a:off x="1635695" y="3561833"/>
            <a:ext cx="194491" cy="182135"/>
            <a:chOff x="2986831" y="1351893"/>
            <a:chExt cx="194491" cy="182135"/>
          </a:xfrm>
          <a:solidFill>
            <a:srgbClr val="F4AC1E"/>
          </a:solidFill>
        </p:grpSpPr>
        <p:sp>
          <p:nvSpPr>
            <p:cNvPr id="12" name="Freeform 11">
              <a:extLst>
                <a:ext uri="{FF2B5EF4-FFF2-40B4-BE49-F238E27FC236}">
                  <a16:creationId xmlns="" xmlns:a16="http://schemas.microsoft.com/office/drawing/2014/main" id="{D038B287-5386-AB03-331F-97740C7D103A}"/>
                </a:ext>
              </a:extLst>
            </p:cNvPr>
            <p:cNvSpPr/>
            <p:nvPr/>
          </p:nvSpPr>
          <p:spPr>
            <a:xfrm>
              <a:off x="2986831" y="1466109"/>
              <a:ext cx="157556" cy="67919"/>
            </a:xfrm>
            <a:custGeom>
              <a:avLst/>
              <a:gdLst>
                <a:gd name="connsiteX0" fmla="*/ 156152 w 157556"/>
                <a:gd name="connsiteY0" fmla="*/ 67919 h 67919"/>
                <a:gd name="connsiteX1" fmla="*/ 72998 w 157556"/>
                <a:gd name="connsiteY1" fmla="*/ 51292 h 67919"/>
                <a:gd name="connsiteX2" fmla="*/ 32500 w 157556"/>
                <a:gd name="connsiteY2" fmla="*/ 40123 h 67919"/>
                <a:gd name="connsiteX3" fmla="*/ 0 w 157556"/>
                <a:gd name="connsiteY3" fmla="*/ 8138 h 67919"/>
                <a:gd name="connsiteX4" fmla="*/ 1396 w 157556"/>
                <a:gd name="connsiteY4" fmla="*/ 4331 h 67919"/>
                <a:gd name="connsiteX5" fmla="*/ 84551 w 157556"/>
                <a:gd name="connsiteY5" fmla="*/ 20958 h 67919"/>
                <a:gd name="connsiteX6" fmla="*/ 157549 w 157556"/>
                <a:gd name="connsiteY6" fmla="*/ 64112 h 67919"/>
                <a:gd name="connsiteX7" fmla="*/ 156152 w 157556"/>
                <a:gd name="connsiteY7" fmla="*/ 67919 h 67919"/>
                <a:gd name="connsiteX8" fmla="*/ 156152 w 157556"/>
                <a:gd name="connsiteY8" fmla="*/ 67919 h 67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56" h="67919">
                  <a:moveTo>
                    <a:pt x="156152" y="67919"/>
                  </a:moveTo>
                  <a:cubicBezTo>
                    <a:pt x="128222" y="63604"/>
                    <a:pt x="100420" y="58146"/>
                    <a:pt x="72998" y="51292"/>
                  </a:cubicBezTo>
                  <a:cubicBezTo>
                    <a:pt x="59414" y="47865"/>
                    <a:pt x="44434" y="47992"/>
                    <a:pt x="32500" y="40123"/>
                  </a:cubicBezTo>
                  <a:cubicBezTo>
                    <a:pt x="20439" y="32635"/>
                    <a:pt x="9014" y="23623"/>
                    <a:pt x="0" y="8138"/>
                  </a:cubicBezTo>
                  <a:lnTo>
                    <a:pt x="1396" y="4331"/>
                  </a:lnTo>
                  <a:cubicBezTo>
                    <a:pt x="34785" y="-5950"/>
                    <a:pt x="58144" y="3061"/>
                    <a:pt x="84551" y="20958"/>
                  </a:cubicBezTo>
                  <a:cubicBezTo>
                    <a:pt x="109560" y="34158"/>
                    <a:pt x="133808" y="48627"/>
                    <a:pt x="157549" y="64112"/>
                  </a:cubicBezTo>
                  <a:cubicBezTo>
                    <a:pt x="157675" y="64112"/>
                    <a:pt x="156152" y="67919"/>
                    <a:pt x="156152" y="67919"/>
                  </a:cubicBezTo>
                  <a:lnTo>
                    <a:pt x="156152" y="67919"/>
                  </a:lnTo>
                  <a:close/>
                </a:path>
              </a:pathLst>
            </a:custGeom>
            <a:solidFill>
              <a:srgbClr val="F4AC1E"/>
            </a:solidFill>
            <a:ln w="12695" cap="flat">
              <a:noFill/>
              <a:prstDash val="solid"/>
              <a:miter/>
            </a:ln>
          </p:spPr>
          <p:txBody>
            <a:bodyPr rtlCol="0" anchor="ctr"/>
            <a:lstStyle/>
            <a:p>
              <a:endParaRPr lang="x-none">
                <a:solidFill>
                  <a:prstClr val="black"/>
                </a:solidFill>
              </a:endParaRPr>
            </a:p>
          </p:txBody>
        </p:sp>
        <p:sp>
          <p:nvSpPr>
            <p:cNvPr id="13" name="Freeform 12">
              <a:extLst>
                <a:ext uri="{FF2B5EF4-FFF2-40B4-BE49-F238E27FC236}">
                  <a16:creationId xmlns="" xmlns:a16="http://schemas.microsoft.com/office/drawing/2014/main" id="{31379B5B-3491-00AD-DDFA-0DFC180858C8}"/>
                </a:ext>
              </a:extLst>
            </p:cNvPr>
            <p:cNvSpPr/>
            <p:nvPr/>
          </p:nvSpPr>
          <p:spPr>
            <a:xfrm>
              <a:off x="2986831" y="1361413"/>
              <a:ext cx="175448" cy="152435"/>
            </a:xfrm>
            <a:custGeom>
              <a:avLst/>
              <a:gdLst>
                <a:gd name="connsiteX0" fmla="*/ 2666 w 175448"/>
                <a:gd name="connsiteY0" fmla="*/ 0 h 152435"/>
                <a:gd name="connsiteX1" fmla="*/ 98389 w 175448"/>
                <a:gd name="connsiteY1" fmla="*/ 63969 h 152435"/>
                <a:gd name="connsiteX2" fmla="*/ 175449 w 175448"/>
                <a:gd name="connsiteY2" fmla="*/ 149389 h 152435"/>
                <a:gd name="connsiteX3" fmla="*/ 172783 w 175448"/>
                <a:gd name="connsiteY3" fmla="*/ 152435 h 152435"/>
                <a:gd name="connsiteX4" fmla="*/ 77060 w 175448"/>
                <a:gd name="connsiteY4" fmla="*/ 88466 h 152435"/>
                <a:gd name="connsiteX5" fmla="*/ 31230 w 175448"/>
                <a:gd name="connsiteY5" fmla="*/ 54196 h 152435"/>
                <a:gd name="connsiteX6" fmla="*/ 0 w 175448"/>
                <a:gd name="connsiteY6" fmla="*/ 3046 h 152435"/>
                <a:gd name="connsiteX7" fmla="*/ 2666 w 175448"/>
                <a:gd name="connsiteY7" fmla="*/ 0 h 152435"/>
                <a:gd name="connsiteX8" fmla="*/ 2666 w 175448"/>
                <a:gd name="connsiteY8" fmla="*/ 0 h 152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448" h="152435">
                  <a:moveTo>
                    <a:pt x="2666" y="0"/>
                  </a:moveTo>
                  <a:cubicBezTo>
                    <a:pt x="44814" y="7742"/>
                    <a:pt x="72998" y="32619"/>
                    <a:pt x="98389" y="63969"/>
                  </a:cubicBezTo>
                  <a:cubicBezTo>
                    <a:pt x="125049" y="91512"/>
                    <a:pt x="150693" y="120070"/>
                    <a:pt x="175449" y="149389"/>
                  </a:cubicBezTo>
                  <a:cubicBezTo>
                    <a:pt x="175449" y="149389"/>
                    <a:pt x="172783" y="152435"/>
                    <a:pt x="172783" y="152435"/>
                  </a:cubicBezTo>
                  <a:cubicBezTo>
                    <a:pt x="140156" y="132127"/>
                    <a:pt x="108291" y="110931"/>
                    <a:pt x="77060" y="88466"/>
                  </a:cubicBezTo>
                  <a:cubicBezTo>
                    <a:pt x="61572" y="77296"/>
                    <a:pt x="43672" y="68919"/>
                    <a:pt x="31230" y="54196"/>
                  </a:cubicBezTo>
                  <a:cubicBezTo>
                    <a:pt x="18535" y="39727"/>
                    <a:pt x="7109" y="23989"/>
                    <a:pt x="0" y="3046"/>
                  </a:cubicBezTo>
                  <a:lnTo>
                    <a:pt x="2666" y="0"/>
                  </a:lnTo>
                  <a:lnTo>
                    <a:pt x="2666" y="0"/>
                  </a:lnTo>
                  <a:close/>
                </a:path>
              </a:pathLst>
            </a:custGeom>
            <a:solidFill>
              <a:srgbClr val="F4AC1E"/>
            </a:solidFill>
            <a:ln w="12695" cap="flat">
              <a:noFill/>
              <a:prstDash val="solid"/>
              <a:miter/>
            </a:ln>
          </p:spPr>
          <p:txBody>
            <a:bodyPr rtlCol="0" anchor="ctr"/>
            <a:lstStyle/>
            <a:p>
              <a:endParaRPr lang="x-none">
                <a:solidFill>
                  <a:prstClr val="black"/>
                </a:solidFill>
              </a:endParaRPr>
            </a:p>
          </p:txBody>
        </p:sp>
        <p:sp>
          <p:nvSpPr>
            <p:cNvPr id="14" name="Freeform 13">
              <a:extLst>
                <a:ext uri="{FF2B5EF4-FFF2-40B4-BE49-F238E27FC236}">
                  <a16:creationId xmlns="" xmlns:a16="http://schemas.microsoft.com/office/drawing/2014/main" id="{46581EDA-87F7-4B56-E4B0-8C954E7385E3}"/>
                </a:ext>
              </a:extLst>
            </p:cNvPr>
            <p:cNvSpPr/>
            <p:nvPr/>
          </p:nvSpPr>
          <p:spPr>
            <a:xfrm>
              <a:off x="3103307" y="1351893"/>
              <a:ext cx="78015" cy="139742"/>
            </a:xfrm>
            <a:custGeom>
              <a:avLst/>
              <a:gdLst>
                <a:gd name="connsiteX0" fmla="*/ 5652 w 78015"/>
                <a:gd name="connsiteY0" fmla="*/ 0 h 139742"/>
                <a:gd name="connsiteX1" fmla="*/ 39930 w 78015"/>
                <a:gd name="connsiteY1" fmla="*/ 26019 h 139742"/>
                <a:gd name="connsiteX2" fmla="*/ 54402 w 78015"/>
                <a:gd name="connsiteY2" fmla="*/ 62319 h 139742"/>
                <a:gd name="connsiteX3" fmla="*/ 78015 w 78015"/>
                <a:gd name="connsiteY3" fmla="*/ 137839 h 139742"/>
                <a:gd name="connsiteX4" fmla="*/ 74461 w 78015"/>
                <a:gd name="connsiteY4" fmla="*/ 139743 h 139742"/>
                <a:gd name="connsiteX5" fmla="*/ 25711 w 78015"/>
                <a:gd name="connsiteY5" fmla="*/ 77423 h 139742"/>
                <a:gd name="connsiteX6" fmla="*/ 4002 w 78015"/>
                <a:gd name="connsiteY6" fmla="*/ 44804 h 139742"/>
                <a:gd name="connsiteX7" fmla="*/ 2098 w 78015"/>
                <a:gd name="connsiteY7" fmla="*/ 1904 h 139742"/>
                <a:gd name="connsiteX8" fmla="*/ 5652 w 78015"/>
                <a:gd name="connsiteY8" fmla="*/ 0 h 139742"/>
                <a:gd name="connsiteX9" fmla="*/ 5652 w 78015"/>
                <a:gd name="connsiteY9" fmla="*/ 0 h 139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015" h="139742">
                  <a:moveTo>
                    <a:pt x="5652" y="0"/>
                  </a:moveTo>
                  <a:cubicBezTo>
                    <a:pt x="21648" y="6219"/>
                    <a:pt x="31551" y="15739"/>
                    <a:pt x="39930" y="26019"/>
                  </a:cubicBezTo>
                  <a:cubicBezTo>
                    <a:pt x="48689" y="36046"/>
                    <a:pt x="49959" y="50135"/>
                    <a:pt x="54402" y="62319"/>
                  </a:cubicBezTo>
                  <a:cubicBezTo>
                    <a:pt x="63543" y="87070"/>
                    <a:pt x="71287" y="112327"/>
                    <a:pt x="78015" y="137839"/>
                  </a:cubicBezTo>
                  <a:cubicBezTo>
                    <a:pt x="78015" y="137839"/>
                    <a:pt x="74461" y="139743"/>
                    <a:pt x="74461" y="139743"/>
                  </a:cubicBezTo>
                  <a:cubicBezTo>
                    <a:pt x="57195" y="119689"/>
                    <a:pt x="40818" y="99000"/>
                    <a:pt x="25711" y="77423"/>
                  </a:cubicBezTo>
                  <a:cubicBezTo>
                    <a:pt x="18221" y="66762"/>
                    <a:pt x="7303" y="57750"/>
                    <a:pt x="4002" y="44804"/>
                  </a:cubicBezTo>
                  <a:cubicBezTo>
                    <a:pt x="320" y="32112"/>
                    <a:pt x="-1838" y="18531"/>
                    <a:pt x="2098" y="1904"/>
                  </a:cubicBezTo>
                  <a:lnTo>
                    <a:pt x="5652" y="0"/>
                  </a:lnTo>
                  <a:lnTo>
                    <a:pt x="5652" y="0"/>
                  </a:lnTo>
                  <a:close/>
                </a:path>
              </a:pathLst>
            </a:custGeom>
            <a:solidFill>
              <a:srgbClr val="F4AC1E"/>
            </a:solidFill>
            <a:ln w="12695" cap="flat">
              <a:noFill/>
              <a:prstDash val="solid"/>
              <a:miter/>
            </a:ln>
          </p:spPr>
          <p:txBody>
            <a:bodyPr rtlCol="0" anchor="ctr"/>
            <a:lstStyle/>
            <a:p>
              <a:endParaRPr lang="x-none">
                <a:solidFill>
                  <a:prstClr val="black"/>
                </a:solidFill>
              </a:endParaRPr>
            </a:p>
          </p:txBody>
        </p:sp>
      </p:grpSp>
      <p:pic>
        <p:nvPicPr>
          <p:cNvPr id="41" name="Picture 40">
            <a:extLst>
              <a:ext uri="{FF2B5EF4-FFF2-40B4-BE49-F238E27FC236}">
                <a16:creationId xmlns="" xmlns:a16="http://schemas.microsoft.com/office/drawing/2014/main" id="{09255B73-C703-1525-E4BC-1E770C4C91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216" y="426539"/>
            <a:ext cx="670888" cy="654040"/>
          </a:xfrm>
          <a:prstGeom prst="rect">
            <a:avLst/>
          </a:prstGeom>
        </p:spPr>
      </p:pic>
      <p:pic>
        <p:nvPicPr>
          <p:cNvPr id="47" name="Picture 46">
            <a:extLst>
              <a:ext uri="{FF2B5EF4-FFF2-40B4-BE49-F238E27FC236}">
                <a16:creationId xmlns="" xmlns:a16="http://schemas.microsoft.com/office/drawing/2014/main" id="{EDD16D26-9227-24F5-47F7-0DF85F55718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85907" y="3210864"/>
            <a:ext cx="1828800" cy="1308100"/>
          </a:xfrm>
          <a:prstGeom prst="rect">
            <a:avLst/>
          </a:prstGeom>
        </p:spPr>
      </p:pic>
      <p:pic>
        <p:nvPicPr>
          <p:cNvPr id="48" name="Picture 47">
            <a:extLst>
              <a:ext uri="{FF2B5EF4-FFF2-40B4-BE49-F238E27FC236}">
                <a16:creationId xmlns="" xmlns:a16="http://schemas.microsoft.com/office/drawing/2014/main" id="{49AF0D6E-DDC0-68EF-D604-5E3940186540}"/>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258513" y="3180969"/>
            <a:ext cx="749300" cy="1231900"/>
          </a:xfrm>
          <a:prstGeom prst="rect">
            <a:avLst/>
          </a:prstGeom>
        </p:spPr>
      </p:pic>
      <p:pic>
        <p:nvPicPr>
          <p:cNvPr id="49" name="Picture 48">
            <a:extLst>
              <a:ext uri="{FF2B5EF4-FFF2-40B4-BE49-F238E27FC236}">
                <a16:creationId xmlns="" xmlns:a16="http://schemas.microsoft.com/office/drawing/2014/main" id="{6FF3BE1C-E102-422C-EDAC-66BD6650D30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064630" y="2002"/>
            <a:ext cx="1498600" cy="1041400"/>
          </a:xfrm>
          <a:prstGeom prst="rect">
            <a:avLst/>
          </a:prstGeom>
        </p:spPr>
      </p:pic>
      <p:pic>
        <p:nvPicPr>
          <p:cNvPr id="52" name="Picture 51">
            <a:extLst>
              <a:ext uri="{FF2B5EF4-FFF2-40B4-BE49-F238E27FC236}">
                <a16:creationId xmlns="" xmlns:a16="http://schemas.microsoft.com/office/drawing/2014/main" id="{F8625B1B-C351-AF28-54AA-1993C90E4536}"/>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64215" y="1262614"/>
            <a:ext cx="2776371" cy="1442743"/>
          </a:xfrm>
          <a:prstGeom prst="rect">
            <a:avLst/>
          </a:prstGeom>
        </p:spPr>
      </p:pic>
      <p:sp>
        <p:nvSpPr>
          <p:cNvPr id="58" name="TextBox 57">
            <a:extLst>
              <a:ext uri="{FF2B5EF4-FFF2-40B4-BE49-F238E27FC236}">
                <a16:creationId xmlns="" xmlns:a16="http://schemas.microsoft.com/office/drawing/2014/main" id="{E2B9F567-6D0E-C95A-331E-FF3BB1F0D99A}"/>
              </a:ext>
            </a:extLst>
          </p:cNvPr>
          <p:cNvSpPr txBox="1"/>
          <p:nvPr/>
        </p:nvSpPr>
        <p:spPr>
          <a:xfrm>
            <a:off x="925450" y="304251"/>
            <a:ext cx="1948393" cy="461665"/>
          </a:xfrm>
          <a:prstGeom prst="rect">
            <a:avLst/>
          </a:prstGeom>
          <a:noFill/>
        </p:spPr>
        <p:txBody>
          <a:bodyPr wrap="square" rtlCol="0">
            <a:spAutoFit/>
          </a:bodyPr>
          <a:lstStyle/>
          <a:p>
            <a:r>
              <a:rPr lang="th-TH" sz="2400" dirty="0">
                <a:solidFill>
                  <a:srgbClr val="3A760F"/>
                </a:solidFill>
                <a:latin typeface="FC Iconic" panose="020B0500040200020003" pitchFamily="34" charset="-34"/>
                <a:cs typeface="FC Iconic" panose="020B0500040200020003" pitchFamily="34" charset="-34"/>
              </a:rPr>
              <a:t>ข่าวประชาสัมพันธ์</a:t>
            </a:r>
            <a:r>
              <a:rPr lang="en-US" sz="2400" dirty="0">
                <a:solidFill>
                  <a:srgbClr val="3A760F"/>
                </a:solidFill>
                <a:latin typeface="FC Iconic" panose="020B0500040200020003" pitchFamily="34" charset="-34"/>
                <a:cs typeface="FC Iconic" panose="020B0500040200020003" pitchFamily="34" charset="-34"/>
              </a:rPr>
              <a:t> </a:t>
            </a:r>
            <a:endParaRPr lang="x-none" sz="2400" dirty="0">
              <a:solidFill>
                <a:srgbClr val="3A760F"/>
              </a:solidFill>
              <a:latin typeface="FC Iconic" panose="020B0500040200020003" pitchFamily="34" charset="-34"/>
              <a:cs typeface="FC Iconic" panose="020B0500040200020003" pitchFamily="34" charset="-34"/>
            </a:endParaRPr>
          </a:p>
        </p:txBody>
      </p:sp>
      <p:grpSp>
        <p:nvGrpSpPr>
          <p:cNvPr id="15" name="Graphic 4">
            <a:extLst>
              <a:ext uri="{FF2B5EF4-FFF2-40B4-BE49-F238E27FC236}">
                <a16:creationId xmlns="" xmlns:a16="http://schemas.microsoft.com/office/drawing/2014/main" id="{ECC496F3-99DF-BED5-327D-AD05D60E96DB}"/>
              </a:ext>
            </a:extLst>
          </p:cNvPr>
          <p:cNvGrpSpPr/>
          <p:nvPr/>
        </p:nvGrpSpPr>
        <p:grpSpPr>
          <a:xfrm>
            <a:off x="2696616" y="522702"/>
            <a:ext cx="567987" cy="124892"/>
            <a:chOff x="2696616" y="522702"/>
            <a:chExt cx="567987" cy="124892"/>
          </a:xfrm>
          <a:solidFill>
            <a:srgbClr val="FF9D00"/>
          </a:solidFill>
        </p:grpSpPr>
        <p:sp>
          <p:nvSpPr>
            <p:cNvPr id="21" name="Freeform 20">
              <a:extLst>
                <a:ext uri="{FF2B5EF4-FFF2-40B4-BE49-F238E27FC236}">
                  <a16:creationId xmlns="" xmlns:a16="http://schemas.microsoft.com/office/drawing/2014/main" id="{71214ABB-7BBF-32BD-32B5-F9F34E2A9B88}"/>
                </a:ext>
              </a:extLst>
            </p:cNvPr>
            <p:cNvSpPr/>
            <p:nvPr/>
          </p:nvSpPr>
          <p:spPr>
            <a:xfrm>
              <a:off x="2785230"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2" y="8123"/>
                    <a:pt x="28057"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2" name="Freeform 21">
              <a:extLst>
                <a:ext uri="{FF2B5EF4-FFF2-40B4-BE49-F238E27FC236}">
                  <a16:creationId xmlns="" xmlns:a16="http://schemas.microsoft.com/office/drawing/2014/main" id="{8C54986D-8A72-9C10-14D7-A04A1198C3B6}"/>
                </a:ext>
              </a:extLst>
            </p:cNvPr>
            <p:cNvSpPr/>
            <p:nvPr/>
          </p:nvSpPr>
          <p:spPr>
            <a:xfrm>
              <a:off x="2696616"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1" y="8123"/>
                    <a:pt x="28056"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3" name="Freeform 22">
              <a:extLst>
                <a:ext uri="{FF2B5EF4-FFF2-40B4-BE49-F238E27FC236}">
                  <a16:creationId xmlns="" xmlns:a16="http://schemas.microsoft.com/office/drawing/2014/main" id="{5B385225-3C3D-FD8B-B3C5-4CAF18F02738}"/>
                </a:ext>
              </a:extLst>
            </p:cNvPr>
            <p:cNvSpPr/>
            <p:nvPr/>
          </p:nvSpPr>
          <p:spPr>
            <a:xfrm>
              <a:off x="2873843"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4" name="Freeform 23">
              <a:extLst>
                <a:ext uri="{FF2B5EF4-FFF2-40B4-BE49-F238E27FC236}">
                  <a16:creationId xmlns="" xmlns:a16="http://schemas.microsoft.com/office/drawing/2014/main" id="{0C3BC858-643B-F5DC-F487-AA398576E132}"/>
                </a:ext>
              </a:extLst>
            </p:cNvPr>
            <p:cNvSpPr/>
            <p:nvPr/>
          </p:nvSpPr>
          <p:spPr>
            <a:xfrm>
              <a:off x="2962456"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5" name="Freeform 24">
              <a:extLst>
                <a:ext uri="{FF2B5EF4-FFF2-40B4-BE49-F238E27FC236}">
                  <a16:creationId xmlns="" xmlns:a16="http://schemas.microsoft.com/office/drawing/2014/main" id="{7774A018-C116-1288-021D-B37DDEA48D19}"/>
                </a:ext>
              </a:extLst>
            </p:cNvPr>
            <p:cNvSpPr/>
            <p:nvPr/>
          </p:nvSpPr>
          <p:spPr>
            <a:xfrm>
              <a:off x="3051069"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6" name="Freeform 25">
              <a:extLst>
                <a:ext uri="{FF2B5EF4-FFF2-40B4-BE49-F238E27FC236}">
                  <a16:creationId xmlns="" xmlns:a16="http://schemas.microsoft.com/office/drawing/2014/main" id="{E41A946F-21B2-31F4-D7EF-B7CC34FFCB4A}"/>
                </a:ext>
              </a:extLst>
            </p:cNvPr>
            <p:cNvSpPr/>
            <p:nvPr/>
          </p:nvSpPr>
          <p:spPr>
            <a:xfrm>
              <a:off x="3139682"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7" name="Freeform 26">
              <a:extLst>
                <a:ext uri="{FF2B5EF4-FFF2-40B4-BE49-F238E27FC236}">
                  <a16:creationId xmlns="" xmlns:a16="http://schemas.microsoft.com/office/drawing/2014/main" id="{264D0979-A8E5-9B3C-8A85-F571A2EAF9CA}"/>
                </a:ext>
              </a:extLst>
            </p:cNvPr>
            <p:cNvSpPr/>
            <p:nvPr/>
          </p:nvSpPr>
          <p:spPr>
            <a:xfrm>
              <a:off x="3228295"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8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8" y="28177"/>
                    <a:pt x="36308" y="18150"/>
                  </a:cubicBezTo>
                  <a:cubicBezTo>
                    <a:pt x="36308"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8" name="Freeform 27">
              <a:extLst>
                <a:ext uri="{FF2B5EF4-FFF2-40B4-BE49-F238E27FC236}">
                  <a16:creationId xmlns="" xmlns:a16="http://schemas.microsoft.com/office/drawing/2014/main" id="{722D4D6A-7930-A454-7465-31162F930BC3}"/>
                </a:ext>
              </a:extLst>
            </p:cNvPr>
            <p:cNvSpPr/>
            <p:nvPr/>
          </p:nvSpPr>
          <p:spPr>
            <a:xfrm>
              <a:off x="2785230"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2" y="8123"/>
                    <a:pt x="28057"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9" name="Freeform 28">
              <a:extLst>
                <a:ext uri="{FF2B5EF4-FFF2-40B4-BE49-F238E27FC236}">
                  <a16:creationId xmlns="" xmlns:a16="http://schemas.microsoft.com/office/drawing/2014/main" id="{601B0190-0DCC-EE5D-AEF9-92AA0276BEFF}"/>
                </a:ext>
              </a:extLst>
            </p:cNvPr>
            <p:cNvSpPr/>
            <p:nvPr/>
          </p:nvSpPr>
          <p:spPr>
            <a:xfrm>
              <a:off x="2873843"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30" name="Freeform 29">
              <a:extLst>
                <a:ext uri="{FF2B5EF4-FFF2-40B4-BE49-F238E27FC236}">
                  <a16:creationId xmlns="" xmlns:a16="http://schemas.microsoft.com/office/drawing/2014/main" id="{0DE38606-6A21-E768-9BF1-8BB446E156AE}"/>
                </a:ext>
              </a:extLst>
            </p:cNvPr>
            <p:cNvSpPr/>
            <p:nvPr/>
          </p:nvSpPr>
          <p:spPr>
            <a:xfrm>
              <a:off x="2962456"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31" name="Freeform 30">
              <a:extLst>
                <a:ext uri="{FF2B5EF4-FFF2-40B4-BE49-F238E27FC236}">
                  <a16:creationId xmlns="" xmlns:a16="http://schemas.microsoft.com/office/drawing/2014/main" id="{4E33894E-41C5-3BDA-DD67-647CEDE6F645}"/>
                </a:ext>
              </a:extLst>
            </p:cNvPr>
            <p:cNvSpPr/>
            <p:nvPr/>
          </p:nvSpPr>
          <p:spPr>
            <a:xfrm>
              <a:off x="3051069"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32" name="Freeform 31">
              <a:extLst>
                <a:ext uri="{FF2B5EF4-FFF2-40B4-BE49-F238E27FC236}">
                  <a16:creationId xmlns="" xmlns:a16="http://schemas.microsoft.com/office/drawing/2014/main" id="{06C411AC-EAF8-EBA4-B673-E5F4B213C77E}"/>
                </a:ext>
              </a:extLst>
            </p:cNvPr>
            <p:cNvSpPr/>
            <p:nvPr/>
          </p:nvSpPr>
          <p:spPr>
            <a:xfrm>
              <a:off x="3139682"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grpSp>
      <p:sp>
        <p:nvSpPr>
          <p:cNvPr id="82" name="Picture Placeholder 81">
            <a:extLst>
              <a:ext uri="{FF2B5EF4-FFF2-40B4-BE49-F238E27FC236}">
                <a16:creationId xmlns="" xmlns:a16="http://schemas.microsoft.com/office/drawing/2014/main" id="{6FA1E166-E646-C500-D802-E4492495C9CE}"/>
              </a:ext>
            </a:extLst>
          </p:cNvPr>
          <p:cNvSpPr>
            <a:spLocks noGrp="1"/>
          </p:cNvSpPr>
          <p:nvPr>
            <p:ph type="pic" sz="quarter" idx="17"/>
          </p:nvPr>
        </p:nvSpPr>
        <p:spPr/>
        <p:txBody>
          <a:bodyPr/>
          <a:lstStyle/>
          <a:p>
            <a:endParaRPr lang="x-none"/>
          </a:p>
        </p:txBody>
      </p:sp>
      <p:sp>
        <p:nvSpPr>
          <p:cNvPr id="81" name="Picture Placeholder 80">
            <a:extLst>
              <a:ext uri="{FF2B5EF4-FFF2-40B4-BE49-F238E27FC236}">
                <a16:creationId xmlns="" xmlns:a16="http://schemas.microsoft.com/office/drawing/2014/main" id="{97BFC2D9-16FA-73B8-EB7E-8348F9C0419F}"/>
              </a:ext>
            </a:extLst>
          </p:cNvPr>
          <p:cNvSpPr>
            <a:spLocks noGrp="1"/>
          </p:cNvSpPr>
          <p:nvPr>
            <p:ph type="pic" sz="quarter" idx="16"/>
          </p:nvPr>
        </p:nvSpPr>
        <p:spPr/>
        <p:txBody>
          <a:bodyPr/>
          <a:lstStyle/>
          <a:p>
            <a:endParaRPr lang="x-none"/>
          </a:p>
        </p:txBody>
      </p:sp>
      <p:sp>
        <p:nvSpPr>
          <p:cNvPr id="80" name="Picture Placeholder 79">
            <a:extLst>
              <a:ext uri="{FF2B5EF4-FFF2-40B4-BE49-F238E27FC236}">
                <a16:creationId xmlns="" xmlns:a16="http://schemas.microsoft.com/office/drawing/2014/main" id="{D2B9BC1C-CBDB-E997-4CB5-2A6A705A0840}"/>
              </a:ext>
            </a:extLst>
          </p:cNvPr>
          <p:cNvSpPr>
            <a:spLocks noGrp="1"/>
          </p:cNvSpPr>
          <p:nvPr>
            <p:ph type="pic" sz="quarter" idx="15"/>
          </p:nvPr>
        </p:nvSpPr>
        <p:spPr/>
        <p:txBody>
          <a:bodyPr/>
          <a:lstStyle/>
          <a:p>
            <a:endParaRPr lang="x-none"/>
          </a:p>
        </p:txBody>
      </p:sp>
      <p:sp>
        <p:nvSpPr>
          <p:cNvPr id="79" name="Picture Placeholder 78">
            <a:extLst>
              <a:ext uri="{FF2B5EF4-FFF2-40B4-BE49-F238E27FC236}">
                <a16:creationId xmlns="" xmlns:a16="http://schemas.microsoft.com/office/drawing/2014/main" id="{B53A24FA-80FD-7707-197A-7D1125188CB3}"/>
              </a:ext>
            </a:extLst>
          </p:cNvPr>
          <p:cNvSpPr>
            <a:spLocks noGrp="1"/>
          </p:cNvSpPr>
          <p:nvPr>
            <p:ph type="pic" sz="quarter" idx="14"/>
          </p:nvPr>
        </p:nvSpPr>
        <p:spPr/>
        <p:txBody>
          <a:bodyPr/>
          <a:lstStyle/>
          <a:p>
            <a:endParaRPr lang="x-none"/>
          </a:p>
        </p:txBody>
      </p:sp>
      <p:sp>
        <p:nvSpPr>
          <p:cNvPr id="78" name="Picture Placeholder 77">
            <a:extLst>
              <a:ext uri="{FF2B5EF4-FFF2-40B4-BE49-F238E27FC236}">
                <a16:creationId xmlns="" xmlns:a16="http://schemas.microsoft.com/office/drawing/2014/main" id="{31D9C393-F7B2-6F8F-2A29-C37D992EC377}"/>
              </a:ext>
            </a:extLst>
          </p:cNvPr>
          <p:cNvSpPr>
            <a:spLocks noGrp="1"/>
          </p:cNvSpPr>
          <p:nvPr>
            <p:ph type="pic" sz="quarter" idx="13"/>
          </p:nvPr>
        </p:nvSpPr>
        <p:spPr/>
        <p:txBody>
          <a:bodyPr/>
          <a:lstStyle/>
          <a:p>
            <a:endParaRPr lang="x-none"/>
          </a:p>
        </p:txBody>
      </p:sp>
      <p:sp>
        <p:nvSpPr>
          <p:cNvPr id="67" name="Picture Placeholder 66">
            <a:extLst>
              <a:ext uri="{FF2B5EF4-FFF2-40B4-BE49-F238E27FC236}">
                <a16:creationId xmlns="" xmlns:a16="http://schemas.microsoft.com/office/drawing/2014/main" id="{C6859EA4-2FE5-922C-598F-8C8EC33C3F93}"/>
              </a:ext>
            </a:extLst>
          </p:cNvPr>
          <p:cNvSpPr>
            <a:spLocks noGrp="1"/>
          </p:cNvSpPr>
          <p:nvPr>
            <p:ph type="pic" sz="quarter" idx="12"/>
          </p:nvPr>
        </p:nvSpPr>
        <p:spPr/>
        <p:txBody>
          <a:bodyPr/>
          <a:lstStyle/>
          <a:p>
            <a:endParaRPr lang="x-none"/>
          </a:p>
        </p:txBody>
      </p:sp>
      <p:sp>
        <p:nvSpPr>
          <p:cNvPr id="60" name="Picture Placeholder 59">
            <a:extLst>
              <a:ext uri="{FF2B5EF4-FFF2-40B4-BE49-F238E27FC236}">
                <a16:creationId xmlns="" xmlns:a16="http://schemas.microsoft.com/office/drawing/2014/main" id="{C1CA8501-EA66-35A8-201F-16771E8628CA}"/>
              </a:ext>
            </a:extLst>
          </p:cNvPr>
          <p:cNvSpPr>
            <a:spLocks noGrp="1"/>
          </p:cNvSpPr>
          <p:nvPr>
            <p:ph type="pic" sz="quarter" idx="11"/>
          </p:nvPr>
        </p:nvSpPr>
        <p:spPr/>
        <p:txBody>
          <a:bodyPr/>
          <a:lstStyle/>
          <a:p>
            <a:endParaRPr lang="x-none"/>
          </a:p>
        </p:txBody>
      </p:sp>
      <p:sp>
        <p:nvSpPr>
          <p:cNvPr id="83" name="Picture Placeholder 82">
            <a:extLst>
              <a:ext uri="{FF2B5EF4-FFF2-40B4-BE49-F238E27FC236}">
                <a16:creationId xmlns="" xmlns:a16="http://schemas.microsoft.com/office/drawing/2014/main" id="{F7F48A93-9BA6-B2A6-C6BA-79E4FFFF63F7}"/>
              </a:ext>
            </a:extLst>
          </p:cNvPr>
          <p:cNvSpPr>
            <a:spLocks noGrp="1"/>
          </p:cNvSpPr>
          <p:nvPr>
            <p:ph type="pic" sz="quarter" idx="18"/>
          </p:nvPr>
        </p:nvSpPr>
        <p:spPr/>
        <p:txBody>
          <a:bodyPr/>
          <a:lstStyle/>
          <a:p>
            <a:endParaRPr lang="x-none"/>
          </a:p>
        </p:txBody>
      </p:sp>
      <p:pic>
        <p:nvPicPr>
          <p:cNvPr id="63" name="Picture 62">
            <a:extLst>
              <a:ext uri="{FF2B5EF4-FFF2-40B4-BE49-F238E27FC236}">
                <a16:creationId xmlns="" xmlns:a16="http://schemas.microsoft.com/office/drawing/2014/main" id="{C7DFE0D7-AAD8-2C19-16BC-54FA0405EA9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47700" y="422554"/>
            <a:ext cx="991269" cy="14892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0" name="Freeform 9">
            <a:extLst>
              <a:ext uri="{FF2B5EF4-FFF2-40B4-BE49-F238E27FC236}">
                <a16:creationId xmlns="" xmlns:a16="http://schemas.microsoft.com/office/drawing/2014/main" id="{22E8DF8B-D6CE-C1B5-836E-52012F4BBC26}"/>
              </a:ext>
            </a:extLst>
          </p:cNvPr>
          <p:cNvSpPr/>
          <p:nvPr/>
        </p:nvSpPr>
        <p:spPr>
          <a:xfrm>
            <a:off x="5375831" y="1855334"/>
            <a:ext cx="2187398" cy="879264"/>
          </a:xfrm>
          <a:custGeom>
            <a:avLst/>
            <a:gdLst>
              <a:gd name="connsiteX0" fmla="*/ 2187399 w 2187398"/>
              <a:gd name="connsiteY0" fmla="*/ 41442 h 879264"/>
              <a:gd name="connsiteX1" fmla="*/ 2187399 w 2187398"/>
              <a:gd name="connsiteY1" fmla="*/ 879264 h 879264"/>
              <a:gd name="connsiteX2" fmla="*/ 0 w 2187398"/>
              <a:gd name="connsiteY2" fmla="*/ 879264 h 879264"/>
              <a:gd name="connsiteX3" fmla="*/ 460458 w 2187398"/>
              <a:gd name="connsiteY3" fmla="*/ 328924 h 879264"/>
              <a:gd name="connsiteX4" fmla="*/ 1586403 w 2187398"/>
              <a:gd name="connsiteY4" fmla="*/ 65 h 879264"/>
              <a:gd name="connsiteX5" fmla="*/ 2187399 w 2187398"/>
              <a:gd name="connsiteY5" fmla="*/ 41442 h 879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87398" h="879264">
                <a:moveTo>
                  <a:pt x="2187399" y="41442"/>
                </a:moveTo>
                <a:lnTo>
                  <a:pt x="2187399" y="879264"/>
                </a:lnTo>
                <a:lnTo>
                  <a:pt x="0" y="879264"/>
                </a:lnTo>
                <a:cubicBezTo>
                  <a:pt x="117558" y="670348"/>
                  <a:pt x="264951" y="475140"/>
                  <a:pt x="460458" y="328924"/>
                </a:cubicBezTo>
                <a:cubicBezTo>
                  <a:pt x="774032" y="94496"/>
                  <a:pt x="1186375" y="5777"/>
                  <a:pt x="1586403" y="65"/>
                </a:cubicBezTo>
                <a:cubicBezTo>
                  <a:pt x="1693932" y="-1331"/>
                  <a:pt x="1984909" y="19992"/>
                  <a:pt x="2187399" y="41442"/>
                </a:cubicBezTo>
                <a:close/>
              </a:path>
            </a:pathLst>
          </a:custGeom>
          <a:solidFill>
            <a:srgbClr val="115980"/>
          </a:solidFill>
          <a:ln w="12695" cap="flat">
            <a:noFill/>
            <a:prstDash val="solid"/>
            <a:miter/>
          </a:ln>
        </p:spPr>
        <p:txBody>
          <a:bodyPr rtlCol="0" anchor="ctr"/>
          <a:lstStyle/>
          <a:p>
            <a:endParaRPr lang="x-none">
              <a:solidFill>
                <a:prstClr val="black"/>
              </a:solidFill>
            </a:endParaRPr>
          </a:p>
        </p:txBody>
      </p:sp>
      <p:sp>
        <p:nvSpPr>
          <p:cNvPr id="9" name="Freeform 8">
            <a:extLst>
              <a:ext uri="{FF2B5EF4-FFF2-40B4-BE49-F238E27FC236}">
                <a16:creationId xmlns="" xmlns:a16="http://schemas.microsoft.com/office/drawing/2014/main" id="{DA56F5F6-4A47-F5BC-DB5C-400895A63EB0}"/>
              </a:ext>
            </a:extLst>
          </p:cNvPr>
          <p:cNvSpPr/>
          <p:nvPr/>
        </p:nvSpPr>
        <p:spPr>
          <a:xfrm>
            <a:off x="5977" y="2734725"/>
            <a:ext cx="7557252" cy="374551"/>
          </a:xfrm>
          <a:custGeom>
            <a:avLst/>
            <a:gdLst>
              <a:gd name="connsiteX0" fmla="*/ 0 w 7557252"/>
              <a:gd name="connsiteY0" fmla="*/ 0 h 374551"/>
              <a:gd name="connsiteX1" fmla="*/ 7557253 w 7557252"/>
              <a:gd name="connsiteY1" fmla="*/ 0 h 374551"/>
              <a:gd name="connsiteX2" fmla="*/ 7557253 w 7557252"/>
              <a:gd name="connsiteY2" fmla="*/ 374551 h 374551"/>
              <a:gd name="connsiteX3" fmla="*/ 0 w 7557252"/>
              <a:gd name="connsiteY3" fmla="*/ 374551 h 374551"/>
            </a:gdLst>
            <a:ahLst/>
            <a:cxnLst>
              <a:cxn ang="0">
                <a:pos x="connsiteX0" y="connsiteY0"/>
              </a:cxn>
              <a:cxn ang="0">
                <a:pos x="connsiteX1" y="connsiteY1"/>
              </a:cxn>
              <a:cxn ang="0">
                <a:pos x="connsiteX2" y="connsiteY2"/>
              </a:cxn>
              <a:cxn ang="0">
                <a:pos x="connsiteX3" y="connsiteY3"/>
              </a:cxn>
            </a:cxnLst>
            <a:rect l="l" t="t" r="r" b="b"/>
            <a:pathLst>
              <a:path w="7557252" h="374551">
                <a:moveTo>
                  <a:pt x="0" y="0"/>
                </a:moveTo>
                <a:lnTo>
                  <a:pt x="7557253" y="0"/>
                </a:lnTo>
                <a:lnTo>
                  <a:pt x="7557253" y="374551"/>
                </a:lnTo>
                <a:lnTo>
                  <a:pt x="0" y="374551"/>
                </a:lnTo>
                <a:close/>
              </a:path>
            </a:pathLst>
          </a:custGeom>
          <a:solidFill>
            <a:srgbClr val="044363"/>
          </a:solidFill>
          <a:ln w="12695" cap="flat">
            <a:noFill/>
            <a:prstDash val="solid"/>
            <a:miter/>
          </a:ln>
        </p:spPr>
        <p:txBody>
          <a:bodyPr rtlCol="0" anchor="ctr"/>
          <a:lstStyle/>
          <a:p>
            <a:endParaRPr lang="x-none">
              <a:solidFill>
                <a:prstClr val="black"/>
              </a:solidFill>
            </a:endParaRPr>
          </a:p>
        </p:txBody>
      </p:sp>
      <p:sp>
        <p:nvSpPr>
          <p:cNvPr id="64" name="TextBox 63">
            <a:extLst>
              <a:ext uri="{FF2B5EF4-FFF2-40B4-BE49-F238E27FC236}">
                <a16:creationId xmlns="" xmlns:a16="http://schemas.microsoft.com/office/drawing/2014/main" id="{602EC28C-F360-7D0C-9D7D-C093E55E4A13}"/>
              </a:ext>
            </a:extLst>
          </p:cNvPr>
          <p:cNvSpPr txBox="1"/>
          <p:nvPr/>
        </p:nvSpPr>
        <p:spPr>
          <a:xfrm>
            <a:off x="67096" y="2731548"/>
            <a:ext cx="4033315" cy="361637"/>
          </a:xfrm>
          <a:prstGeom prst="rect">
            <a:avLst/>
          </a:prstGeom>
          <a:noFill/>
        </p:spPr>
        <p:txBody>
          <a:bodyPr wrap="square" rtlCol="0">
            <a:spAutoFit/>
          </a:bodyPr>
          <a:lstStyle/>
          <a:p>
            <a:r>
              <a:rPr lang="th-TH" sz="175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วัน</a:t>
            </a:r>
            <a:r>
              <a:rPr lang="th-TH" sz="175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พฤหัสบดี ที่ 2 พฤศจิกายน 2566 </a:t>
            </a:r>
            <a:endParaRPr lang="x-none" sz="175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87" name="TextBox 86">
            <a:extLst>
              <a:ext uri="{FF2B5EF4-FFF2-40B4-BE49-F238E27FC236}">
                <a16:creationId xmlns="" xmlns:a16="http://schemas.microsoft.com/office/drawing/2014/main" id="{CCC1F338-0225-7594-8FA5-3773BC940643}"/>
              </a:ext>
            </a:extLst>
          </p:cNvPr>
          <p:cNvSpPr txBox="1"/>
          <p:nvPr/>
        </p:nvSpPr>
        <p:spPr>
          <a:xfrm>
            <a:off x="1488600" y="3268862"/>
            <a:ext cx="3018695" cy="553998"/>
          </a:xfrm>
          <a:prstGeom prst="rect">
            <a:avLst/>
          </a:prstGeom>
          <a:noFill/>
        </p:spPr>
        <p:txBody>
          <a:bodyPr wrap="square" rtlCol="0">
            <a:spAutoFit/>
          </a:bodyPr>
          <a:lstStyle/>
          <a:p>
            <a:pPr algn="r"/>
            <a:r>
              <a:rPr lang="th-TH" sz="3000" dirty="0">
                <a:solidFill>
                  <a:srgbClr val="36BB0E"/>
                </a:solidFill>
                <a:latin typeface="FC Iconic" panose="020B0500040200020003" pitchFamily="34" charset="-34"/>
                <a:cs typeface="FC Iconic" panose="020B0500040200020003" pitchFamily="34" charset="-34"/>
              </a:rPr>
              <a:t>การแข่งขันกีฬาภายใน</a:t>
            </a:r>
            <a:endParaRPr lang="x-none" sz="3000" dirty="0">
              <a:solidFill>
                <a:srgbClr val="36BB0E"/>
              </a:solidFill>
              <a:latin typeface="FC Iconic" panose="020B0500040200020003" pitchFamily="34" charset="-34"/>
              <a:cs typeface="FC Iconic" panose="020B0500040200020003" pitchFamily="34" charset="-34"/>
            </a:endParaRPr>
          </a:p>
        </p:txBody>
      </p:sp>
    </p:spTree>
    <p:extLst>
      <p:ext uri="{BB962C8B-B14F-4D97-AF65-F5344CB8AC3E}">
        <p14:creationId xmlns:p14="http://schemas.microsoft.com/office/powerpoint/2010/main" val="29165293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 name="TextBox 58">
            <a:extLst>
              <a:ext uri="{FF2B5EF4-FFF2-40B4-BE49-F238E27FC236}">
                <a16:creationId xmlns="" xmlns:a16="http://schemas.microsoft.com/office/drawing/2014/main" id="{496531F3-88C9-1E1C-4722-E5E483743FB0}"/>
              </a:ext>
            </a:extLst>
          </p:cNvPr>
          <p:cNvSpPr txBox="1"/>
          <p:nvPr/>
        </p:nvSpPr>
        <p:spPr>
          <a:xfrm>
            <a:off x="916340" y="471495"/>
            <a:ext cx="3947262" cy="738664"/>
          </a:xfrm>
          <a:prstGeom prst="rect">
            <a:avLst/>
          </a:prstGeom>
          <a:noFill/>
        </p:spPr>
        <p:txBody>
          <a:bodyPr wrap="square" rtlCol="0">
            <a:spAutoFit/>
          </a:bodyPr>
          <a:lstStyle/>
          <a:p>
            <a:r>
              <a:rPr lang="th-TH" sz="4200" dirty="0" smtClean="0">
                <a:solidFill>
                  <a:srgbClr val="DF07C7"/>
                </a:solidFill>
                <a:latin typeface="FC Iconic" panose="020B0500040200020003" pitchFamily="34" charset="-34"/>
                <a:cs typeface="FC Iconic" panose="020B0500040200020003" pitchFamily="34" charset="-34"/>
              </a:rPr>
              <a:t>โรงพยาบาลหนองหงส์</a:t>
            </a:r>
            <a:endParaRPr lang="x-none" sz="4200" dirty="0">
              <a:solidFill>
                <a:srgbClr val="DF07C7"/>
              </a:solidFill>
              <a:latin typeface="FC Iconic" panose="020B0500040200020003" pitchFamily="34" charset="-34"/>
              <a:cs typeface="FC Iconic" panose="020B0500040200020003" pitchFamily="34" charset="-34"/>
            </a:endParaRPr>
          </a:p>
        </p:txBody>
      </p:sp>
      <p:sp>
        <p:nvSpPr>
          <p:cNvPr id="8" name="Freeform 7">
            <a:extLst>
              <a:ext uri="{FF2B5EF4-FFF2-40B4-BE49-F238E27FC236}">
                <a16:creationId xmlns="" xmlns:a16="http://schemas.microsoft.com/office/drawing/2014/main" id="{5D5220C3-BAAE-21AB-52F8-5BBF8A903E95}"/>
              </a:ext>
            </a:extLst>
          </p:cNvPr>
          <p:cNvSpPr/>
          <p:nvPr/>
        </p:nvSpPr>
        <p:spPr>
          <a:xfrm>
            <a:off x="5976" y="4307"/>
            <a:ext cx="7557253" cy="2801201"/>
          </a:xfrm>
          <a:custGeom>
            <a:avLst/>
            <a:gdLst>
              <a:gd name="connsiteX0" fmla="*/ 5702217 w 7557253"/>
              <a:gd name="connsiteY0" fmla="*/ 0 h 2801201"/>
              <a:gd name="connsiteX1" fmla="*/ 4709826 w 7557253"/>
              <a:gd name="connsiteY1" fmla="*/ 892780 h 2801201"/>
              <a:gd name="connsiteX2" fmla="*/ 3880951 w 7557253"/>
              <a:gd name="connsiteY2" fmla="*/ 1911468 h 2801201"/>
              <a:gd name="connsiteX3" fmla="*/ 1171014 w 7557253"/>
              <a:gd name="connsiteY3" fmla="*/ 2030776 h 2801201"/>
              <a:gd name="connsiteX4" fmla="*/ 0 w 7557253"/>
              <a:gd name="connsiteY4" fmla="*/ 2302138 h 2801201"/>
              <a:gd name="connsiteX5" fmla="*/ 0 w 7557253"/>
              <a:gd name="connsiteY5" fmla="*/ 2801202 h 2801201"/>
              <a:gd name="connsiteX6" fmla="*/ 4862297 w 7557253"/>
              <a:gd name="connsiteY6" fmla="*/ 2801202 h 2801201"/>
              <a:gd name="connsiteX7" fmla="*/ 5112521 w 7557253"/>
              <a:gd name="connsiteY7" fmla="*/ 2801202 h 2801201"/>
              <a:gd name="connsiteX8" fmla="*/ 7557253 w 7557253"/>
              <a:gd name="connsiteY8" fmla="*/ 2801202 h 2801201"/>
              <a:gd name="connsiteX9" fmla="*/ 7557253 w 7557253"/>
              <a:gd name="connsiteY9" fmla="*/ 1807137 h 2801201"/>
              <a:gd name="connsiteX10" fmla="*/ 7557253 w 7557253"/>
              <a:gd name="connsiteY10" fmla="*/ 1181023 h 2801201"/>
              <a:gd name="connsiteX11" fmla="*/ 7557253 w 7557253"/>
              <a:gd name="connsiteY11" fmla="*/ 0 h 2801201"/>
              <a:gd name="connsiteX12" fmla="*/ 5702217 w 7557253"/>
              <a:gd name="connsiteY12" fmla="*/ 0 h 2801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557253" h="2801201">
                <a:moveTo>
                  <a:pt x="5702217" y="0"/>
                </a:moveTo>
                <a:cubicBezTo>
                  <a:pt x="5295206" y="241662"/>
                  <a:pt x="4933771" y="594256"/>
                  <a:pt x="4709826" y="892780"/>
                </a:cubicBezTo>
                <a:cubicBezTo>
                  <a:pt x="4446526" y="1243850"/>
                  <a:pt x="4304973" y="1712579"/>
                  <a:pt x="3880951" y="1911468"/>
                </a:cubicBezTo>
                <a:cubicBezTo>
                  <a:pt x="3065405" y="2294015"/>
                  <a:pt x="2038483" y="1986733"/>
                  <a:pt x="1171014" y="2030776"/>
                </a:cubicBezTo>
                <a:cubicBezTo>
                  <a:pt x="775936" y="2050830"/>
                  <a:pt x="363212" y="2129269"/>
                  <a:pt x="0" y="2302138"/>
                </a:cubicBezTo>
                <a:lnTo>
                  <a:pt x="0" y="2801202"/>
                </a:lnTo>
                <a:lnTo>
                  <a:pt x="4862297" y="2801202"/>
                </a:lnTo>
                <a:lnTo>
                  <a:pt x="5112521" y="2801202"/>
                </a:lnTo>
                <a:lnTo>
                  <a:pt x="7557253" y="2801202"/>
                </a:lnTo>
                <a:lnTo>
                  <a:pt x="7557253" y="1807137"/>
                </a:lnTo>
                <a:lnTo>
                  <a:pt x="7557253" y="1181023"/>
                </a:lnTo>
                <a:lnTo>
                  <a:pt x="7557253" y="0"/>
                </a:lnTo>
                <a:lnTo>
                  <a:pt x="5702217" y="0"/>
                </a:lnTo>
                <a:close/>
              </a:path>
            </a:pathLst>
          </a:custGeom>
          <a:solidFill>
            <a:srgbClr val="FFFF00"/>
          </a:solidFill>
          <a:ln w="12695" cap="flat">
            <a:noFill/>
            <a:prstDash val="solid"/>
            <a:miter/>
          </a:ln>
        </p:spPr>
        <p:txBody>
          <a:bodyPr rtlCol="0" anchor="ctr"/>
          <a:lstStyle/>
          <a:p>
            <a:endParaRPr lang="x-none">
              <a:solidFill>
                <a:prstClr val="black"/>
              </a:solidFill>
            </a:endParaRPr>
          </a:p>
        </p:txBody>
      </p:sp>
      <p:sp>
        <p:nvSpPr>
          <p:cNvPr id="19" name="Freeform 18">
            <a:extLst>
              <a:ext uri="{FF2B5EF4-FFF2-40B4-BE49-F238E27FC236}">
                <a16:creationId xmlns="" xmlns:a16="http://schemas.microsoft.com/office/drawing/2014/main" id="{57E4FE0D-6EBB-DB04-996B-D53B9E2E4D6E}"/>
              </a:ext>
            </a:extLst>
          </p:cNvPr>
          <p:cNvSpPr/>
          <p:nvPr/>
        </p:nvSpPr>
        <p:spPr>
          <a:xfrm>
            <a:off x="-1" y="10068042"/>
            <a:ext cx="7574413" cy="624957"/>
          </a:xfrm>
          <a:custGeom>
            <a:avLst/>
            <a:gdLst>
              <a:gd name="connsiteX0" fmla="*/ 0 w 7574413"/>
              <a:gd name="connsiteY0" fmla="*/ 0 h 624957"/>
              <a:gd name="connsiteX1" fmla="*/ 7574413 w 7574413"/>
              <a:gd name="connsiteY1" fmla="*/ 0 h 624957"/>
              <a:gd name="connsiteX2" fmla="*/ 7574413 w 7574413"/>
              <a:gd name="connsiteY2" fmla="*/ 624958 h 624957"/>
              <a:gd name="connsiteX3" fmla="*/ 0 w 7574413"/>
              <a:gd name="connsiteY3" fmla="*/ 624958 h 624957"/>
            </a:gdLst>
            <a:ahLst/>
            <a:cxnLst>
              <a:cxn ang="0">
                <a:pos x="connsiteX0" y="connsiteY0"/>
              </a:cxn>
              <a:cxn ang="0">
                <a:pos x="connsiteX1" y="connsiteY1"/>
              </a:cxn>
              <a:cxn ang="0">
                <a:pos x="connsiteX2" y="connsiteY2"/>
              </a:cxn>
              <a:cxn ang="0">
                <a:pos x="connsiteX3" y="connsiteY3"/>
              </a:cxn>
            </a:cxnLst>
            <a:rect l="l" t="t" r="r" b="b"/>
            <a:pathLst>
              <a:path w="7574413" h="624957">
                <a:moveTo>
                  <a:pt x="0" y="0"/>
                </a:moveTo>
                <a:lnTo>
                  <a:pt x="7574413" y="0"/>
                </a:lnTo>
                <a:lnTo>
                  <a:pt x="7574413" y="624958"/>
                </a:lnTo>
                <a:lnTo>
                  <a:pt x="0" y="624958"/>
                </a:lnTo>
                <a:close/>
              </a:path>
            </a:pathLst>
          </a:custGeom>
          <a:solidFill>
            <a:srgbClr val="044363"/>
          </a:solidFill>
          <a:ln w="12695" cap="flat">
            <a:noFill/>
            <a:prstDash val="solid"/>
            <a:miter/>
          </a:ln>
        </p:spPr>
        <p:txBody>
          <a:bodyPr rtlCol="0" anchor="ctr"/>
          <a:lstStyle/>
          <a:p>
            <a:endParaRPr lang="x-none" dirty="0">
              <a:solidFill>
                <a:prstClr val="black"/>
              </a:solidFill>
            </a:endParaRPr>
          </a:p>
        </p:txBody>
      </p:sp>
      <p:pic>
        <p:nvPicPr>
          <p:cNvPr id="43" name="Picture 42">
            <a:extLst>
              <a:ext uri="{FF2B5EF4-FFF2-40B4-BE49-F238E27FC236}">
                <a16:creationId xmlns="" xmlns:a16="http://schemas.microsoft.com/office/drawing/2014/main" id="{50DED8BE-A3F1-8D44-4A89-595E27DFE0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745" y="10240669"/>
            <a:ext cx="355600" cy="346670"/>
          </a:xfrm>
          <a:prstGeom prst="rect">
            <a:avLst/>
          </a:prstGeom>
        </p:spPr>
      </p:pic>
      <p:sp>
        <p:nvSpPr>
          <p:cNvPr id="45" name="TextBox 44">
            <a:extLst>
              <a:ext uri="{FF2B5EF4-FFF2-40B4-BE49-F238E27FC236}">
                <a16:creationId xmlns="" xmlns:a16="http://schemas.microsoft.com/office/drawing/2014/main" id="{F569C393-6C4D-50E4-A23F-50E8F19AFDD3}"/>
              </a:ext>
            </a:extLst>
          </p:cNvPr>
          <p:cNvSpPr txBox="1"/>
          <p:nvPr/>
        </p:nvSpPr>
        <p:spPr>
          <a:xfrm>
            <a:off x="520267" y="10234799"/>
            <a:ext cx="4779768" cy="461665"/>
          </a:xfrm>
          <a:prstGeom prst="rect">
            <a:avLst/>
          </a:prstGeom>
          <a:noFill/>
        </p:spPr>
        <p:txBody>
          <a:bodyPr wrap="square" rtlCol="0">
            <a:spAutoFit/>
          </a:bodyPr>
          <a:lstStyle/>
          <a:p>
            <a:r>
              <a:rPr lang="th-TH" sz="24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งาน</a:t>
            </a:r>
            <a:r>
              <a:rPr lang="th-TH" sz="240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ประชาสัมพันธ์พยาบาลหนองหงส์</a:t>
            </a:r>
            <a:endParaRPr lang="x-none" sz="24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grpSp>
        <p:nvGrpSpPr>
          <p:cNvPr id="55" name="Group 54">
            <a:extLst>
              <a:ext uri="{FF2B5EF4-FFF2-40B4-BE49-F238E27FC236}">
                <a16:creationId xmlns="" xmlns:a16="http://schemas.microsoft.com/office/drawing/2014/main" id="{6DDEE9E9-509C-9411-DBEF-46B84FB1FE83}"/>
              </a:ext>
            </a:extLst>
          </p:cNvPr>
          <p:cNvGrpSpPr/>
          <p:nvPr/>
        </p:nvGrpSpPr>
        <p:grpSpPr>
          <a:xfrm>
            <a:off x="4012670" y="10421469"/>
            <a:ext cx="175482" cy="175482"/>
            <a:chOff x="3900361" y="10423686"/>
            <a:chExt cx="175482" cy="175482"/>
          </a:xfrm>
        </p:grpSpPr>
        <p:sp>
          <p:nvSpPr>
            <p:cNvPr id="44" name="Oval 43">
              <a:extLst>
                <a:ext uri="{FF2B5EF4-FFF2-40B4-BE49-F238E27FC236}">
                  <a16:creationId xmlns="" xmlns:a16="http://schemas.microsoft.com/office/drawing/2014/main" id="{3701792A-5957-489B-F05A-4A9EE0F37A0A}"/>
                </a:ext>
              </a:extLst>
            </p:cNvPr>
            <p:cNvSpPr/>
            <p:nvPr/>
          </p:nvSpPr>
          <p:spPr>
            <a:xfrm>
              <a:off x="3900361" y="10423686"/>
              <a:ext cx="175482" cy="175482"/>
            </a:xfrm>
            <a:prstGeom prst="ellipse">
              <a:avLst/>
            </a:prstGeom>
            <a:solidFill>
              <a:srgbClr val="0233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51" name="Freeform 50">
              <a:extLst>
                <a:ext uri="{FF2B5EF4-FFF2-40B4-BE49-F238E27FC236}">
                  <a16:creationId xmlns="" xmlns:a16="http://schemas.microsoft.com/office/drawing/2014/main" id="{4B8DC379-186C-D3F8-26C0-2AAC3E723A9F}"/>
                </a:ext>
              </a:extLst>
            </p:cNvPr>
            <p:cNvSpPr/>
            <p:nvPr/>
          </p:nvSpPr>
          <p:spPr>
            <a:xfrm>
              <a:off x="3923439" y="10443715"/>
              <a:ext cx="131036" cy="131006"/>
            </a:xfrm>
            <a:custGeom>
              <a:avLst/>
              <a:gdLst>
                <a:gd name="connsiteX0" fmla="*/ 174210 w 681607"/>
                <a:gd name="connsiteY0" fmla="*/ 255068 h 681450"/>
                <a:gd name="connsiteX1" fmla="*/ 168498 w 681607"/>
                <a:gd name="connsiteY1" fmla="*/ 340725 h 681450"/>
                <a:gd name="connsiteX2" fmla="*/ 174210 w 681607"/>
                <a:gd name="connsiteY2" fmla="*/ 426382 h 681450"/>
                <a:gd name="connsiteX3" fmla="*/ 10472 w 681607"/>
                <a:gd name="connsiteY3" fmla="*/ 426382 h 681450"/>
                <a:gd name="connsiteX4" fmla="*/ 0 w 681607"/>
                <a:gd name="connsiteY4" fmla="*/ 340725 h 681450"/>
                <a:gd name="connsiteX5" fmla="*/ 10472 w 681607"/>
                <a:gd name="connsiteY5" fmla="*/ 255068 h 681450"/>
                <a:gd name="connsiteX6" fmla="*/ 174210 w 681607"/>
                <a:gd name="connsiteY6" fmla="*/ 255068 h 681450"/>
                <a:gd name="connsiteX7" fmla="*/ 23799 w 681607"/>
                <a:gd name="connsiteY7" fmla="*/ 213191 h 681450"/>
                <a:gd name="connsiteX8" fmla="*/ 253223 w 681607"/>
                <a:gd name="connsiteY8" fmla="*/ 11421 h 681450"/>
                <a:gd name="connsiteX9" fmla="*/ 179922 w 681607"/>
                <a:gd name="connsiteY9" fmla="*/ 213191 h 681450"/>
                <a:gd name="connsiteX10" fmla="*/ 23799 w 681607"/>
                <a:gd name="connsiteY10" fmla="*/ 213191 h 681450"/>
                <a:gd name="connsiteX11" fmla="*/ 253223 w 681607"/>
                <a:gd name="connsiteY11" fmla="*/ 670981 h 681450"/>
                <a:gd name="connsiteX12" fmla="*/ 23799 w 681607"/>
                <a:gd name="connsiteY12" fmla="*/ 469211 h 681450"/>
                <a:gd name="connsiteX13" fmla="*/ 178970 w 681607"/>
                <a:gd name="connsiteY13" fmla="*/ 469211 h 681450"/>
                <a:gd name="connsiteX14" fmla="*/ 253223 w 681607"/>
                <a:gd name="connsiteY14" fmla="*/ 670981 h 681450"/>
                <a:gd name="connsiteX15" fmla="*/ 468368 w 681607"/>
                <a:gd name="connsiteY15" fmla="*/ 340725 h 681450"/>
                <a:gd name="connsiteX16" fmla="*/ 463608 w 681607"/>
                <a:gd name="connsiteY16" fmla="*/ 426382 h 681450"/>
                <a:gd name="connsiteX17" fmla="*/ 216096 w 681607"/>
                <a:gd name="connsiteY17" fmla="*/ 426382 h 681450"/>
                <a:gd name="connsiteX18" fmla="*/ 210385 w 681607"/>
                <a:gd name="connsiteY18" fmla="*/ 340725 h 681450"/>
                <a:gd name="connsiteX19" fmla="*/ 216096 w 681607"/>
                <a:gd name="connsiteY19" fmla="*/ 255068 h 681450"/>
                <a:gd name="connsiteX20" fmla="*/ 463608 w 681607"/>
                <a:gd name="connsiteY20" fmla="*/ 255068 h 681450"/>
                <a:gd name="connsiteX21" fmla="*/ 468368 w 681607"/>
                <a:gd name="connsiteY21" fmla="*/ 340725 h 681450"/>
                <a:gd name="connsiteX22" fmla="*/ 458848 w 681607"/>
                <a:gd name="connsiteY22" fmla="*/ 213191 h 681450"/>
                <a:gd name="connsiteX23" fmla="*/ 223712 w 681607"/>
                <a:gd name="connsiteY23" fmla="*/ 213191 h 681450"/>
                <a:gd name="connsiteX24" fmla="*/ 259887 w 681607"/>
                <a:gd name="connsiteY24" fmla="*/ 86609 h 681450"/>
                <a:gd name="connsiteX25" fmla="*/ 304629 w 681607"/>
                <a:gd name="connsiteY25" fmla="*/ 18083 h 681450"/>
                <a:gd name="connsiteX26" fmla="*/ 341756 w 681607"/>
                <a:gd name="connsiteY26" fmla="*/ 0 h 681450"/>
                <a:gd name="connsiteX27" fmla="*/ 378883 w 681607"/>
                <a:gd name="connsiteY27" fmla="*/ 18083 h 681450"/>
                <a:gd name="connsiteX28" fmla="*/ 423625 w 681607"/>
                <a:gd name="connsiteY28" fmla="*/ 86609 h 681450"/>
                <a:gd name="connsiteX29" fmla="*/ 458848 w 681607"/>
                <a:gd name="connsiteY29" fmla="*/ 213191 h 681450"/>
                <a:gd name="connsiteX30" fmla="*/ 258935 w 681607"/>
                <a:gd name="connsiteY30" fmla="*/ 594841 h 681450"/>
                <a:gd name="connsiteX31" fmla="*/ 222760 w 681607"/>
                <a:gd name="connsiteY31" fmla="*/ 468259 h 681450"/>
                <a:gd name="connsiteX32" fmla="*/ 457896 w 681607"/>
                <a:gd name="connsiteY32" fmla="*/ 468259 h 681450"/>
                <a:gd name="connsiteX33" fmla="*/ 421721 w 681607"/>
                <a:gd name="connsiteY33" fmla="*/ 594841 h 681450"/>
                <a:gd name="connsiteX34" fmla="*/ 376979 w 681607"/>
                <a:gd name="connsiteY34" fmla="*/ 663367 h 681450"/>
                <a:gd name="connsiteX35" fmla="*/ 338900 w 681607"/>
                <a:gd name="connsiteY35" fmla="*/ 681450 h 681450"/>
                <a:gd name="connsiteX36" fmla="*/ 302725 w 681607"/>
                <a:gd name="connsiteY36" fmla="*/ 663367 h 681450"/>
                <a:gd name="connsiteX37" fmla="*/ 258935 w 681607"/>
                <a:gd name="connsiteY37" fmla="*/ 594841 h 681450"/>
                <a:gd name="connsiteX38" fmla="*/ 656857 w 681607"/>
                <a:gd name="connsiteY38" fmla="*/ 213191 h 681450"/>
                <a:gd name="connsiteX39" fmla="*/ 501686 w 681607"/>
                <a:gd name="connsiteY39" fmla="*/ 213191 h 681450"/>
                <a:gd name="connsiteX40" fmla="*/ 428385 w 681607"/>
                <a:gd name="connsiteY40" fmla="*/ 11421 h 681450"/>
                <a:gd name="connsiteX41" fmla="*/ 656857 w 681607"/>
                <a:gd name="connsiteY41" fmla="*/ 213191 h 681450"/>
                <a:gd name="connsiteX42" fmla="*/ 428385 w 681607"/>
                <a:gd name="connsiteY42" fmla="*/ 670981 h 681450"/>
                <a:gd name="connsiteX43" fmla="*/ 501686 w 681607"/>
                <a:gd name="connsiteY43" fmla="*/ 469211 h 681450"/>
                <a:gd name="connsiteX44" fmla="*/ 656857 w 681607"/>
                <a:gd name="connsiteY44" fmla="*/ 469211 h 681450"/>
                <a:gd name="connsiteX45" fmla="*/ 428385 w 681607"/>
                <a:gd name="connsiteY45" fmla="*/ 670981 h 681450"/>
                <a:gd name="connsiteX46" fmla="*/ 671136 w 681607"/>
                <a:gd name="connsiteY46" fmla="*/ 255068 h 681450"/>
                <a:gd name="connsiteX47" fmla="*/ 681608 w 681607"/>
                <a:gd name="connsiteY47" fmla="*/ 340725 h 681450"/>
                <a:gd name="connsiteX48" fmla="*/ 671136 w 681607"/>
                <a:gd name="connsiteY48" fmla="*/ 426382 h 681450"/>
                <a:gd name="connsiteX49" fmla="*/ 507398 w 681607"/>
                <a:gd name="connsiteY49" fmla="*/ 426382 h 681450"/>
                <a:gd name="connsiteX50" fmla="*/ 511206 w 681607"/>
                <a:gd name="connsiteY50" fmla="*/ 340725 h 681450"/>
                <a:gd name="connsiteX51" fmla="*/ 507398 w 681607"/>
                <a:gd name="connsiteY51" fmla="*/ 255068 h 681450"/>
                <a:gd name="connsiteX52" fmla="*/ 671136 w 681607"/>
                <a:gd name="connsiteY52" fmla="*/ 255068 h 68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81607" h="681450">
                  <a:moveTo>
                    <a:pt x="174210" y="255068"/>
                  </a:moveTo>
                  <a:cubicBezTo>
                    <a:pt x="171354" y="282669"/>
                    <a:pt x="168498" y="311221"/>
                    <a:pt x="168498" y="340725"/>
                  </a:cubicBezTo>
                  <a:cubicBezTo>
                    <a:pt x="168498" y="369277"/>
                    <a:pt x="171354" y="398781"/>
                    <a:pt x="174210" y="426382"/>
                  </a:cubicBezTo>
                  <a:lnTo>
                    <a:pt x="10472" y="426382"/>
                  </a:lnTo>
                  <a:cubicBezTo>
                    <a:pt x="3808" y="398781"/>
                    <a:pt x="0" y="370229"/>
                    <a:pt x="0" y="340725"/>
                  </a:cubicBezTo>
                  <a:cubicBezTo>
                    <a:pt x="0" y="311221"/>
                    <a:pt x="3808" y="282669"/>
                    <a:pt x="10472" y="255068"/>
                  </a:cubicBezTo>
                  <a:lnTo>
                    <a:pt x="174210" y="255068"/>
                  </a:lnTo>
                  <a:close/>
                  <a:moveTo>
                    <a:pt x="23799" y="213191"/>
                  </a:moveTo>
                  <a:cubicBezTo>
                    <a:pt x="63782" y="114210"/>
                    <a:pt x="148507" y="39022"/>
                    <a:pt x="253223" y="11421"/>
                  </a:cubicBezTo>
                  <a:cubicBezTo>
                    <a:pt x="218952" y="57105"/>
                    <a:pt x="193249" y="128486"/>
                    <a:pt x="179922" y="213191"/>
                  </a:cubicBezTo>
                  <a:lnTo>
                    <a:pt x="23799" y="213191"/>
                  </a:lnTo>
                  <a:close/>
                  <a:moveTo>
                    <a:pt x="253223" y="670981"/>
                  </a:moveTo>
                  <a:cubicBezTo>
                    <a:pt x="148507" y="643380"/>
                    <a:pt x="63782" y="567241"/>
                    <a:pt x="23799" y="469211"/>
                  </a:cubicBezTo>
                  <a:lnTo>
                    <a:pt x="178970" y="469211"/>
                  </a:lnTo>
                  <a:cubicBezTo>
                    <a:pt x="193249" y="553916"/>
                    <a:pt x="219904" y="625297"/>
                    <a:pt x="253223" y="670981"/>
                  </a:cubicBezTo>
                  <a:close/>
                  <a:moveTo>
                    <a:pt x="468368" y="340725"/>
                  </a:moveTo>
                  <a:cubicBezTo>
                    <a:pt x="468368" y="370229"/>
                    <a:pt x="466464" y="398781"/>
                    <a:pt x="463608" y="426382"/>
                  </a:cubicBezTo>
                  <a:lnTo>
                    <a:pt x="216096" y="426382"/>
                  </a:lnTo>
                  <a:cubicBezTo>
                    <a:pt x="213240" y="398781"/>
                    <a:pt x="210385" y="370229"/>
                    <a:pt x="210385" y="340725"/>
                  </a:cubicBezTo>
                  <a:cubicBezTo>
                    <a:pt x="210385" y="311221"/>
                    <a:pt x="213240" y="282669"/>
                    <a:pt x="216096" y="255068"/>
                  </a:cubicBezTo>
                  <a:lnTo>
                    <a:pt x="463608" y="255068"/>
                  </a:lnTo>
                  <a:cubicBezTo>
                    <a:pt x="467416" y="282669"/>
                    <a:pt x="468368" y="311221"/>
                    <a:pt x="468368" y="340725"/>
                  </a:cubicBezTo>
                  <a:close/>
                  <a:moveTo>
                    <a:pt x="458848" y="213191"/>
                  </a:moveTo>
                  <a:lnTo>
                    <a:pt x="223712" y="213191"/>
                  </a:lnTo>
                  <a:cubicBezTo>
                    <a:pt x="232280" y="164652"/>
                    <a:pt x="244655" y="121824"/>
                    <a:pt x="259887" y="86609"/>
                  </a:cubicBezTo>
                  <a:cubicBezTo>
                    <a:pt x="274166" y="55201"/>
                    <a:pt x="289398" y="32359"/>
                    <a:pt x="304629" y="18083"/>
                  </a:cubicBezTo>
                  <a:cubicBezTo>
                    <a:pt x="319861" y="3807"/>
                    <a:pt x="332236" y="0"/>
                    <a:pt x="341756" y="0"/>
                  </a:cubicBezTo>
                  <a:cubicBezTo>
                    <a:pt x="351276" y="0"/>
                    <a:pt x="363651" y="3807"/>
                    <a:pt x="378883" y="18083"/>
                  </a:cubicBezTo>
                  <a:cubicBezTo>
                    <a:pt x="394114" y="32359"/>
                    <a:pt x="409346" y="55201"/>
                    <a:pt x="423625" y="86609"/>
                  </a:cubicBezTo>
                  <a:cubicBezTo>
                    <a:pt x="437905" y="120872"/>
                    <a:pt x="450280" y="164652"/>
                    <a:pt x="458848" y="213191"/>
                  </a:cubicBezTo>
                  <a:close/>
                  <a:moveTo>
                    <a:pt x="258935" y="594841"/>
                  </a:moveTo>
                  <a:cubicBezTo>
                    <a:pt x="243703" y="560578"/>
                    <a:pt x="231328" y="516798"/>
                    <a:pt x="222760" y="468259"/>
                  </a:cubicBezTo>
                  <a:lnTo>
                    <a:pt x="457896" y="468259"/>
                  </a:lnTo>
                  <a:cubicBezTo>
                    <a:pt x="449328" y="516798"/>
                    <a:pt x="436953" y="559627"/>
                    <a:pt x="421721" y="594841"/>
                  </a:cubicBezTo>
                  <a:cubicBezTo>
                    <a:pt x="407442" y="626249"/>
                    <a:pt x="392210" y="649091"/>
                    <a:pt x="376979" y="663367"/>
                  </a:cubicBezTo>
                  <a:cubicBezTo>
                    <a:pt x="361747" y="677643"/>
                    <a:pt x="349372" y="681450"/>
                    <a:pt x="338900" y="681450"/>
                  </a:cubicBezTo>
                  <a:cubicBezTo>
                    <a:pt x="330332" y="681450"/>
                    <a:pt x="317957" y="677643"/>
                    <a:pt x="302725" y="663367"/>
                  </a:cubicBezTo>
                  <a:cubicBezTo>
                    <a:pt x="288446" y="649091"/>
                    <a:pt x="273214" y="626249"/>
                    <a:pt x="258935" y="594841"/>
                  </a:cubicBezTo>
                  <a:close/>
                  <a:moveTo>
                    <a:pt x="656857" y="213191"/>
                  </a:moveTo>
                  <a:lnTo>
                    <a:pt x="501686" y="213191"/>
                  </a:lnTo>
                  <a:cubicBezTo>
                    <a:pt x="488359" y="128486"/>
                    <a:pt x="461704" y="57105"/>
                    <a:pt x="428385" y="11421"/>
                  </a:cubicBezTo>
                  <a:cubicBezTo>
                    <a:pt x="532149" y="38070"/>
                    <a:pt x="616874" y="114210"/>
                    <a:pt x="656857" y="213191"/>
                  </a:cubicBezTo>
                  <a:close/>
                  <a:moveTo>
                    <a:pt x="428385" y="670981"/>
                  </a:moveTo>
                  <a:cubicBezTo>
                    <a:pt x="462656" y="625297"/>
                    <a:pt x="488359" y="553916"/>
                    <a:pt x="501686" y="469211"/>
                  </a:cubicBezTo>
                  <a:lnTo>
                    <a:pt x="656857" y="469211"/>
                  </a:lnTo>
                  <a:cubicBezTo>
                    <a:pt x="616874" y="567241"/>
                    <a:pt x="532149" y="643380"/>
                    <a:pt x="428385" y="670981"/>
                  </a:cubicBezTo>
                  <a:close/>
                  <a:moveTo>
                    <a:pt x="671136" y="255068"/>
                  </a:moveTo>
                  <a:cubicBezTo>
                    <a:pt x="677800" y="282669"/>
                    <a:pt x="681608" y="311221"/>
                    <a:pt x="681608" y="340725"/>
                  </a:cubicBezTo>
                  <a:cubicBezTo>
                    <a:pt x="681608" y="370229"/>
                    <a:pt x="677800" y="398781"/>
                    <a:pt x="671136" y="426382"/>
                  </a:cubicBezTo>
                  <a:lnTo>
                    <a:pt x="507398" y="426382"/>
                  </a:lnTo>
                  <a:cubicBezTo>
                    <a:pt x="510254" y="398781"/>
                    <a:pt x="511206" y="369277"/>
                    <a:pt x="511206" y="340725"/>
                  </a:cubicBezTo>
                  <a:cubicBezTo>
                    <a:pt x="511206" y="311221"/>
                    <a:pt x="509302" y="282669"/>
                    <a:pt x="507398" y="255068"/>
                  </a:cubicBezTo>
                  <a:lnTo>
                    <a:pt x="671136" y="255068"/>
                  </a:lnTo>
                  <a:close/>
                </a:path>
              </a:pathLst>
            </a:custGeom>
            <a:solidFill>
              <a:schemeClr val="bg1"/>
            </a:solidFill>
            <a:ln w="9509" cap="flat">
              <a:noFill/>
              <a:prstDash val="solid"/>
              <a:miter/>
            </a:ln>
          </p:spPr>
          <p:txBody>
            <a:bodyPr rtlCol="0" anchor="ctr"/>
            <a:lstStyle/>
            <a:p>
              <a:endParaRPr lang="x-none">
                <a:solidFill>
                  <a:prstClr val="black"/>
                </a:solidFill>
              </a:endParaRPr>
            </a:p>
          </p:txBody>
        </p:sp>
      </p:grpSp>
      <p:grpSp>
        <p:nvGrpSpPr>
          <p:cNvPr id="54" name="Group 53">
            <a:extLst>
              <a:ext uri="{FF2B5EF4-FFF2-40B4-BE49-F238E27FC236}">
                <a16:creationId xmlns="" xmlns:a16="http://schemas.microsoft.com/office/drawing/2014/main" id="{A0834646-4908-0256-E4EE-9F837FC1DA7E}"/>
              </a:ext>
            </a:extLst>
          </p:cNvPr>
          <p:cNvGrpSpPr/>
          <p:nvPr/>
        </p:nvGrpSpPr>
        <p:grpSpPr>
          <a:xfrm>
            <a:off x="6114017" y="10427375"/>
            <a:ext cx="175482" cy="175482"/>
            <a:chOff x="5744806" y="10423686"/>
            <a:chExt cx="175482" cy="175482"/>
          </a:xfrm>
        </p:grpSpPr>
        <p:sp>
          <p:nvSpPr>
            <p:cNvPr id="53" name="Oval 52">
              <a:extLst>
                <a:ext uri="{FF2B5EF4-FFF2-40B4-BE49-F238E27FC236}">
                  <a16:creationId xmlns="" xmlns:a16="http://schemas.microsoft.com/office/drawing/2014/main" id="{2123F4ED-32F2-7996-046E-AF654FCDFE80}"/>
                </a:ext>
              </a:extLst>
            </p:cNvPr>
            <p:cNvSpPr/>
            <p:nvPr/>
          </p:nvSpPr>
          <p:spPr>
            <a:xfrm>
              <a:off x="5744806" y="10423686"/>
              <a:ext cx="175482" cy="175482"/>
            </a:xfrm>
            <a:prstGeom prst="ellipse">
              <a:avLst/>
            </a:prstGeom>
            <a:solidFill>
              <a:srgbClr val="0233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50" name="Freeform 49">
              <a:extLst>
                <a:ext uri="{FF2B5EF4-FFF2-40B4-BE49-F238E27FC236}">
                  <a16:creationId xmlns="" xmlns:a16="http://schemas.microsoft.com/office/drawing/2014/main" id="{58D15743-91FB-A7D7-3FAA-2D739DE0484D}"/>
                </a:ext>
              </a:extLst>
            </p:cNvPr>
            <p:cNvSpPr/>
            <p:nvPr/>
          </p:nvSpPr>
          <p:spPr>
            <a:xfrm>
              <a:off x="5780108" y="10457245"/>
              <a:ext cx="105723" cy="105707"/>
            </a:xfrm>
            <a:custGeom>
              <a:avLst/>
              <a:gdLst>
                <a:gd name="connsiteX0" fmla="*/ 719687 w 720769"/>
                <a:gd name="connsiteY0" fmla="*/ 544585 h 720657"/>
                <a:gd name="connsiteX1" fmla="*/ 687320 w 720769"/>
                <a:gd name="connsiteY1" fmla="*/ 686395 h 720657"/>
                <a:gd name="connsiteX2" fmla="*/ 644481 w 720769"/>
                <a:gd name="connsiteY2" fmla="*/ 720658 h 720657"/>
                <a:gd name="connsiteX3" fmla="*/ 0 w 720769"/>
                <a:gd name="connsiteY3" fmla="*/ 76326 h 720657"/>
                <a:gd name="connsiteX4" fmla="*/ 34271 w 720769"/>
                <a:gd name="connsiteY4" fmla="*/ 33498 h 720657"/>
                <a:gd name="connsiteX5" fmla="*/ 176114 w 720769"/>
                <a:gd name="connsiteY5" fmla="*/ 1138 h 720657"/>
                <a:gd name="connsiteX6" fmla="*/ 226568 w 720769"/>
                <a:gd name="connsiteY6" fmla="*/ 26835 h 720657"/>
                <a:gd name="connsiteX7" fmla="*/ 292254 w 720769"/>
                <a:gd name="connsiteY7" fmla="*/ 180066 h 720657"/>
                <a:gd name="connsiteX8" fmla="*/ 279878 w 720769"/>
                <a:gd name="connsiteY8" fmla="*/ 231461 h 720657"/>
                <a:gd name="connsiteX9" fmla="*/ 203721 w 720769"/>
                <a:gd name="connsiteY9" fmla="*/ 292372 h 720657"/>
                <a:gd name="connsiteX10" fmla="*/ 428385 w 720769"/>
                <a:gd name="connsiteY10" fmla="*/ 516984 h 720657"/>
                <a:gd name="connsiteX11" fmla="*/ 490263 w 720769"/>
                <a:gd name="connsiteY11" fmla="*/ 440845 h 720657"/>
                <a:gd name="connsiteX12" fmla="*/ 541669 w 720769"/>
                <a:gd name="connsiteY12" fmla="*/ 428472 h 720657"/>
                <a:gd name="connsiteX13" fmla="*/ 694935 w 720769"/>
                <a:gd name="connsiteY13" fmla="*/ 494142 h 720657"/>
                <a:gd name="connsiteX14" fmla="*/ 719687 w 720769"/>
                <a:gd name="connsiteY14" fmla="*/ 544585 h 72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0769" h="720657">
                  <a:moveTo>
                    <a:pt x="719687" y="544585"/>
                  </a:moveTo>
                  <a:lnTo>
                    <a:pt x="687320" y="686395"/>
                  </a:lnTo>
                  <a:cubicBezTo>
                    <a:pt x="682560" y="706382"/>
                    <a:pt x="665425" y="720658"/>
                    <a:pt x="644481" y="720658"/>
                  </a:cubicBezTo>
                  <a:cubicBezTo>
                    <a:pt x="288446" y="720658"/>
                    <a:pt x="0" y="431327"/>
                    <a:pt x="0" y="76326"/>
                  </a:cubicBezTo>
                  <a:cubicBezTo>
                    <a:pt x="0" y="55388"/>
                    <a:pt x="14279" y="38256"/>
                    <a:pt x="34271" y="33498"/>
                  </a:cubicBezTo>
                  <a:lnTo>
                    <a:pt x="176114" y="1138"/>
                  </a:lnTo>
                  <a:cubicBezTo>
                    <a:pt x="197057" y="-3621"/>
                    <a:pt x="218000" y="6849"/>
                    <a:pt x="226568" y="26835"/>
                  </a:cubicBezTo>
                  <a:lnTo>
                    <a:pt x="292254" y="180066"/>
                  </a:lnTo>
                  <a:cubicBezTo>
                    <a:pt x="299869" y="198150"/>
                    <a:pt x="295110" y="219088"/>
                    <a:pt x="279878" y="231461"/>
                  </a:cubicBezTo>
                  <a:lnTo>
                    <a:pt x="203721" y="292372"/>
                  </a:lnTo>
                  <a:cubicBezTo>
                    <a:pt x="251319" y="389450"/>
                    <a:pt x="331284" y="469397"/>
                    <a:pt x="428385" y="516984"/>
                  </a:cubicBezTo>
                  <a:lnTo>
                    <a:pt x="490263" y="440845"/>
                  </a:lnTo>
                  <a:cubicBezTo>
                    <a:pt x="502638" y="425617"/>
                    <a:pt x="523582" y="420858"/>
                    <a:pt x="541669" y="428472"/>
                  </a:cubicBezTo>
                  <a:lnTo>
                    <a:pt x="694935" y="494142"/>
                  </a:lnTo>
                  <a:cubicBezTo>
                    <a:pt x="713023" y="502708"/>
                    <a:pt x="724447" y="523647"/>
                    <a:pt x="719687" y="544585"/>
                  </a:cubicBezTo>
                  <a:close/>
                </a:path>
              </a:pathLst>
            </a:custGeom>
            <a:solidFill>
              <a:schemeClr val="bg1"/>
            </a:solidFill>
            <a:ln w="9509" cap="flat">
              <a:noFill/>
              <a:prstDash val="solid"/>
              <a:miter/>
            </a:ln>
          </p:spPr>
          <p:txBody>
            <a:bodyPr rtlCol="0" anchor="ctr"/>
            <a:lstStyle/>
            <a:p>
              <a:endParaRPr lang="x-none">
                <a:solidFill>
                  <a:prstClr val="black"/>
                </a:solidFill>
              </a:endParaRPr>
            </a:p>
          </p:txBody>
        </p:sp>
      </p:grpSp>
      <p:sp>
        <p:nvSpPr>
          <p:cNvPr id="56" name="TextBox 55">
            <a:extLst>
              <a:ext uri="{FF2B5EF4-FFF2-40B4-BE49-F238E27FC236}">
                <a16:creationId xmlns="" xmlns:a16="http://schemas.microsoft.com/office/drawing/2014/main" id="{A2B7E90C-75AF-71AA-C7DF-7585D2AD1A13}"/>
              </a:ext>
            </a:extLst>
          </p:cNvPr>
          <p:cNvSpPr txBox="1"/>
          <p:nvPr/>
        </p:nvSpPr>
        <p:spPr>
          <a:xfrm>
            <a:off x="4166784" y="10321327"/>
            <a:ext cx="1996442" cy="338554"/>
          </a:xfrm>
          <a:prstGeom prst="rect">
            <a:avLst/>
          </a:prstGeom>
          <a:noFill/>
        </p:spPr>
        <p:txBody>
          <a:bodyPr wrap="square" rtlCol="0">
            <a:spAutoFit/>
          </a:bodyPr>
          <a:lstStyle/>
          <a:p>
            <a:r>
              <a:rPr lang="en-US" sz="160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www.nonghonghospital.net</a:t>
            </a:r>
            <a:endParaRPr lang="x-none" sz="16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57" name="TextBox 56">
            <a:extLst>
              <a:ext uri="{FF2B5EF4-FFF2-40B4-BE49-F238E27FC236}">
                <a16:creationId xmlns="" xmlns:a16="http://schemas.microsoft.com/office/drawing/2014/main" id="{CEF9CD15-B557-14F1-E76D-64A9D3055B71}"/>
              </a:ext>
            </a:extLst>
          </p:cNvPr>
          <p:cNvSpPr txBox="1"/>
          <p:nvPr/>
        </p:nvSpPr>
        <p:spPr>
          <a:xfrm>
            <a:off x="6366610" y="10345839"/>
            <a:ext cx="1361916" cy="338554"/>
          </a:xfrm>
          <a:prstGeom prst="rect">
            <a:avLst/>
          </a:prstGeom>
          <a:noFill/>
        </p:spPr>
        <p:txBody>
          <a:bodyPr wrap="square" rtlCol="0">
            <a:spAutoFit/>
          </a:bodyPr>
          <a:lstStyle/>
          <a:p>
            <a:r>
              <a:rPr lang="en-US" sz="160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044669126</a:t>
            </a:r>
            <a:endParaRPr lang="x-none" sz="160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65" name="TextBox 64">
            <a:extLst>
              <a:ext uri="{FF2B5EF4-FFF2-40B4-BE49-F238E27FC236}">
                <a16:creationId xmlns="" xmlns:a16="http://schemas.microsoft.com/office/drawing/2014/main" id="{B5B63CE3-93F9-36D8-FCA1-BB6C55431969}"/>
              </a:ext>
            </a:extLst>
          </p:cNvPr>
          <p:cNvSpPr txBox="1"/>
          <p:nvPr/>
        </p:nvSpPr>
        <p:spPr>
          <a:xfrm>
            <a:off x="356764" y="4437457"/>
            <a:ext cx="6833438" cy="1169551"/>
          </a:xfrm>
          <a:prstGeom prst="rect">
            <a:avLst/>
          </a:prstGeom>
          <a:noFill/>
        </p:spPr>
        <p:txBody>
          <a:bodyPr wrap="square" rtlCol="0">
            <a:spAutoFit/>
          </a:bodyPr>
          <a:lstStyle/>
          <a:p>
            <a:pPr algn="thaiDist"/>
            <a:r>
              <a:rPr lang="th-TH" sz="1750" dirty="0">
                <a:solidFill>
                  <a:prstClr val="black">
                    <a:lumMod val="85000"/>
                    <a:lumOff val="15000"/>
                  </a:prstClr>
                </a:solidFill>
                <a:latin typeface="FC Iconic" panose="020B0500040200020003" pitchFamily="34" charset="-34"/>
                <a:cs typeface="FC Iconic" panose="020B0500040200020003" pitchFamily="34" charset="-34"/>
              </a:rPr>
              <a:t> </a:t>
            </a:r>
            <a:r>
              <a:rPr lang="en-US" sz="1750" dirty="0">
                <a:solidFill>
                  <a:prstClr val="black">
                    <a:lumMod val="85000"/>
                    <a:lumOff val="15000"/>
                  </a:prstClr>
                </a:solidFill>
                <a:latin typeface="FC Iconic" panose="020B0500040200020003" pitchFamily="34" charset="-34"/>
                <a:cs typeface="FC Iconic" panose="020B0500040200020003" pitchFamily="34" charset="-34"/>
              </a:rPr>
              <a:t>	</a:t>
            </a:r>
            <a:r>
              <a:rPr lang="th-TH" sz="1750" dirty="0">
                <a:solidFill>
                  <a:prstClr val="black">
                    <a:lumMod val="85000"/>
                    <a:lumOff val="15000"/>
                  </a:prstClr>
                </a:solidFill>
                <a:latin typeface="FC Iconic" panose="020B0500040200020003" pitchFamily="34" charset="-34"/>
                <a:cs typeface="FC Iconic" panose="020B0500040200020003" pitchFamily="34" charset="-34"/>
              </a:rPr>
              <a:t>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a:t>
            </a:r>
            <a:endParaRPr lang="x-none" sz="1750" dirty="0">
              <a:solidFill>
                <a:prstClr val="black">
                  <a:lumMod val="85000"/>
                  <a:lumOff val="15000"/>
                </a:prstClr>
              </a:solidFill>
              <a:latin typeface="FC Iconic" panose="020B0500040200020003" pitchFamily="34" charset="-34"/>
              <a:cs typeface="FC Iconic" panose="020B0500040200020003" pitchFamily="34" charset="-34"/>
            </a:endParaRPr>
          </a:p>
        </p:txBody>
      </p:sp>
      <p:sp>
        <p:nvSpPr>
          <p:cNvPr id="66" name="TextBox 65">
            <a:extLst>
              <a:ext uri="{FF2B5EF4-FFF2-40B4-BE49-F238E27FC236}">
                <a16:creationId xmlns="" xmlns:a16="http://schemas.microsoft.com/office/drawing/2014/main" id="{A2619992-416D-3FF0-A380-DD0B8C62139F}"/>
              </a:ext>
            </a:extLst>
          </p:cNvPr>
          <p:cNvSpPr txBox="1"/>
          <p:nvPr/>
        </p:nvSpPr>
        <p:spPr>
          <a:xfrm>
            <a:off x="1727596" y="3219591"/>
            <a:ext cx="5462606" cy="1246495"/>
          </a:xfrm>
          <a:prstGeom prst="rect">
            <a:avLst/>
          </a:prstGeom>
          <a:noFill/>
        </p:spPr>
        <p:txBody>
          <a:bodyPr wrap="square" rtlCol="0">
            <a:spAutoFit/>
          </a:bodyPr>
          <a:lstStyle/>
          <a:p>
            <a:r>
              <a:rPr lang="th-TH" sz="7400" dirty="0">
                <a:solidFill>
                  <a:srgbClr val="E91B04"/>
                </a:solidFill>
                <a:latin typeface="FC Iconic" panose="020B0500040200020003" pitchFamily="34" charset="-34"/>
                <a:cs typeface="FC Iconic" panose="020B0500040200020003" pitchFamily="34" charset="-34"/>
              </a:rPr>
              <a:t>ราชพฤกษ์เกมส์</a:t>
            </a:r>
            <a:endParaRPr lang="x-none" sz="7400" dirty="0">
              <a:solidFill>
                <a:srgbClr val="E91B04"/>
              </a:solidFill>
              <a:latin typeface="FC Iconic" panose="020B0500040200020003" pitchFamily="34" charset="-34"/>
              <a:cs typeface="FC Iconic" panose="020B0500040200020003" pitchFamily="34" charset="-34"/>
            </a:endParaRPr>
          </a:p>
        </p:txBody>
      </p:sp>
      <p:sp>
        <p:nvSpPr>
          <p:cNvPr id="68" name="TextBox 67">
            <a:extLst>
              <a:ext uri="{FF2B5EF4-FFF2-40B4-BE49-F238E27FC236}">
                <a16:creationId xmlns="" xmlns:a16="http://schemas.microsoft.com/office/drawing/2014/main" id="{79B96CF9-4219-0172-0424-9A6D3DF01D0A}"/>
              </a:ext>
            </a:extLst>
          </p:cNvPr>
          <p:cNvSpPr txBox="1"/>
          <p:nvPr/>
        </p:nvSpPr>
        <p:spPr>
          <a:xfrm>
            <a:off x="4339525" y="4033789"/>
            <a:ext cx="1925122" cy="461665"/>
          </a:xfrm>
          <a:prstGeom prst="rect">
            <a:avLst/>
          </a:prstGeom>
          <a:noFill/>
        </p:spPr>
        <p:txBody>
          <a:bodyPr wrap="square" rtlCol="0">
            <a:spAutoFit/>
          </a:bodyPr>
          <a:lstStyle/>
          <a:p>
            <a:pPr algn="r"/>
            <a:r>
              <a:rPr lang="th-TH" sz="2400" dirty="0">
                <a:solidFill>
                  <a:srgbClr val="3F87A1"/>
                </a:solidFill>
                <a:latin typeface="FC Iconic" panose="020B0500040200020003" pitchFamily="34" charset="-34"/>
                <a:cs typeface="FC Iconic" panose="020B0500040200020003" pitchFamily="34" charset="-34"/>
              </a:rPr>
              <a:t>ปีการศึกษา 2566</a:t>
            </a:r>
            <a:endParaRPr lang="x-none" sz="2400" dirty="0">
              <a:solidFill>
                <a:srgbClr val="3F87A1"/>
              </a:solidFill>
              <a:latin typeface="FC Iconic" panose="020B0500040200020003" pitchFamily="34" charset="-34"/>
              <a:cs typeface="FC Iconic" panose="020B0500040200020003" pitchFamily="34" charset="-34"/>
            </a:endParaRPr>
          </a:p>
        </p:txBody>
      </p:sp>
      <p:grpSp>
        <p:nvGrpSpPr>
          <p:cNvPr id="11" name="Graphic 4">
            <a:extLst>
              <a:ext uri="{FF2B5EF4-FFF2-40B4-BE49-F238E27FC236}">
                <a16:creationId xmlns="" xmlns:a16="http://schemas.microsoft.com/office/drawing/2014/main" id="{2CA06FB3-782C-3F6A-B078-B3BDF68A2B0C}"/>
              </a:ext>
            </a:extLst>
          </p:cNvPr>
          <p:cNvGrpSpPr/>
          <p:nvPr/>
        </p:nvGrpSpPr>
        <p:grpSpPr>
          <a:xfrm>
            <a:off x="1635695" y="3561833"/>
            <a:ext cx="194491" cy="182135"/>
            <a:chOff x="2986831" y="1351893"/>
            <a:chExt cx="194491" cy="182135"/>
          </a:xfrm>
          <a:solidFill>
            <a:srgbClr val="F4AC1E"/>
          </a:solidFill>
        </p:grpSpPr>
        <p:sp>
          <p:nvSpPr>
            <p:cNvPr id="12" name="Freeform 11">
              <a:extLst>
                <a:ext uri="{FF2B5EF4-FFF2-40B4-BE49-F238E27FC236}">
                  <a16:creationId xmlns="" xmlns:a16="http://schemas.microsoft.com/office/drawing/2014/main" id="{D038B287-5386-AB03-331F-97740C7D103A}"/>
                </a:ext>
              </a:extLst>
            </p:cNvPr>
            <p:cNvSpPr/>
            <p:nvPr/>
          </p:nvSpPr>
          <p:spPr>
            <a:xfrm>
              <a:off x="2986831" y="1466109"/>
              <a:ext cx="157556" cy="67919"/>
            </a:xfrm>
            <a:custGeom>
              <a:avLst/>
              <a:gdLst>
                <a:gd name="connsiteX0" fmla="*/ 156152 w 157556"/>
                <a:gd name="connsiteY0" fmla="*/ 67919 h 67919"/>
                <a:gd name="connsiteX1" fmla="*/ 72998 w 157556"/>
                <a:gd name="connsiteY1" fmla="*/ 51292 h 67919"/>
                <a:gd name="connsiteX2" fmla="*/ 32500 w 157556"/>
                <a:gd name="connsiteY2" fmla="*/ 40123 h 67919"/>
                <a:gd name="connsiteX3" fmla="*/ 0 w 157556"/>
                <a:gd name="connsiteY3" fmla="*/ 8138 h 67919"/>
                <a:gd name="connsiteX4" fmla="*/ 1396 w 157556"/>
                <a:gd name="connsiteY4" fmla="*/ 4331 h 67919"/>
                <a:gd name="connsiteX5" fmla="*/ 84551 w 157556"/>
                <a:gd name="connsiteY5" fmla="*/ 20958 h 67919"/>
                <a:gd name="connsiteX6" fmla="*/ 157549 w 157556"/>
                <a:gd name="connsiteY6" fmla="*/ 64112 h 67919"/>
                <a:gd name="connsiteX7" fmla="*/ 156152 w 157556"/>
                <a:gd name="connsiteY7" fmla="*/ 67919 h 67919"/>
                <a:gd name="connsiteX8" fmla="*/ 156152 w 157556"/>
                <a:gd name="connsiteY8" fmla="*/ 67919 h 67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56" h="67919">
                  <a:moveTo>
                    <a:pt x="156152" y="67919"/>
                  </a:moveTo>
                  <a:cubicBezTo>
                    <a:pt x="128222" y="63604"/>
                    <a:pt x="100420" y="58146"/>
                    <a:pt x="72998" y="51292"/>
                  </a:cubicBezTo>
                  <a:cubicBezTo>
                    <a:pt x="59414" y="47865"/>
                    <a:pt x="44434" y="47992"/>
                    <a:pt x="32500" y="40123"/>
                  </a:cubicBezTo>
                  <a:cubicBezTo>
                    <a:pt x="20439" y="32635"/>
                    <a:pt x="9014" y="23623"/>
                    <a:pt x="0" y="8138"/>
                  </a:cubicBezTo>
                  <a:lnTo>
                    <a:pt x="1396" y="4331"/>
                  </a:lnTo>
                  <a:cubicBezTo>
                    <a:pt x="34785" y="-5950"/>
                    <a:pt x="58144" y="3061"/>
                    <a:pt x="84551" y="20958"/>
                  </a:cubicBezTo>
                  <a:cubicBezTo>
                    <a:pt x="109560" y="34158"/>
                    <a:pt x="133808" y="48627"/>
                    <a:pt x="157549" y="64112"/>
                  </a:cubicBezTo>
                  <a:cubicBezTo>
                    <a:pt x="157675" y="64112"/>
                    <a:pt x="156152" y="67919"/>
                    <a:pt x="156152" y="67919"/>
                  </a:cubicBezTo>
                  <a:lnTo>
                    <a:pt x="156152" y="67919"/>
                  </a:lnTo>
                  <a:close/>
                </a:path>
              </a:pathLst>
            </a:custGeom>
            <a:solidFill>
              <a:srgbClr val="F4AC1E"/>
            </a:solidFill>
            <a:ln w="12695" cap="flat">
              <a:noFill/>
              <a:prstDash val="solid"/>
              <a:miter/>
            </a:ln>
          </p:spPr>
          <p:txBody>
            <a:bodyPr rtlCol="0" anchor="ctr"/>
            <a:lstStyle/>
            <a:p>
              <a:endParaRPr lang="x-none">
                <a:solidFill>
                  <a:prstClr val="black"/>
                </a:solidFill>
              </a:endParaRPr>
            </a:p>
          </p:txBody>
        </p:sp>
        <p:sp>
          <p:nvSpPr>
            <p:cNvPr id="13" name="Freeform 12">
              <a:extLst>
                <a:ext uri="{FF2B5EF4-FFF2-40B4-BE49-F238E27FC236}">
                  <a16:creationId xmlns="" xmlns:a16="http://schemas.microsoft.com/office/drawing/2014/main" id="{31379B5B-3491-00AD-DDFA-0DFC180858C8}"/>
                </a:ext>
              </a:extLst>
            </p:cNvPr>
            <p:cNvSpPr/>
            <p:nvPr/>
          </p:nvSpPr>
          <p:spPr>
            <a:xfrm>
              <a:off x="2986831" y="1361413"/>
              <a:ext cx="175448" cy="152435"/>
            </a:xfrm>
            <a:custGeom>
              <a:avLst/>
              <a:gdLst>
                <a:gd name="connsiteX0" fmla="*/ 2666 w 175448"/>
                <a:gd name="connsiteY0" fmla="*/ 0 h 152435"/>
                <a:gd name="connsiteX1" fmla="*/ 98389 w 175448"/>
                <a:gd name="connsiteY1" fmla="*/ 63969 h 152435"/>
                <a:gd name="connsiteX2" fmla="*/ 175449 w 175448"/>
                <a:gd name="connsiteY2" fmla="*/ 149389 h 152435"/>
                <a:gd name="connsiteX3" fmla="*/ 172783 w 175448"/>
                <a:gd name="connsiteY3" fmla="*/ 152435 h 152435"/>
                <a:gd name="connsiteX4" fmla="*/ 77060 w 175448"/>
                <a:gd name="connsiteY4" fmla="*/ 88466 h 152435"/>
                <a:gd name="connsiteX5" fmla="*/ 31230 w 175448"/>
                <a:gd name="connsiteY5" fmla="*/ 54196 h 152435"/>
                <a:gd name="connsiteX6" fmla="*/ 0 w 175448"/>
                <a:gd name="connsiteY6" fmla="*/ 3046 h 152435"/>
                <a:gd name="connsiteX7" fmla="*/ 2666 w 175448"/>
                <a:gd name="connsiteY7" fmla="*/ 0 h 152435"/>
                <a:gd name="connsiteX8" fmla="*/ 2666 w 175448"/>
                <a:gd name="connsiteY8" fmla="*/ 0 h 152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448" h="152435">
                  <a:moveTo>
                    <a:pt x="2666" y="0"/>
                  </a:moveTo>
                  <a:cubicBezTo>
                    <a:pt x="44814" y="7742"/>
                    <a:pt x="72998" y="32619"/>
                    <a:pt x="98389" y="63969"/>
                  </a:cubicBezTo>
                  <a:cubicBezTo>
                    <a:pt x="125049" y="91512"/>
                    <a:pt x="150693" y="120070"/>
                    <a:pt x="175449" y="149389"/>
                  </a:cubicBezTo>
                  <a:cubicBezTo>
                    <a:pt x="175449" y="149389"/>
                    <a:pt x="172783" y="152435"/>
                    <a:pt x="172783" y="152435"/>
                  </a:cubicBezTo>
                  <a:cubicBezTo>
                    <a:pt x="140156" y="132127"/>
                    <a:pt x="108291" y="110931"/>
                    <a:pt x="77060" y="88466"/>
                  </a:cubicBezTo>
                  <a:cubicBezTo>
                    <a:pt x="61572" y="77296"/>
                    <a:pt x="43672" y="68919"/>
                    <a:pt x="31230" y="54196"/>
                  </a:cubicBezTo>
                  <a:cubicBezTo>
                    <a:pt x="18535" y="39727"/>
                    <a:pt x="7109" y="23989"/>
                    <a:pt x="0" y="3046"/>
                  </a:cubicBezTo>
                  <a:lnTo>
                    <a:pt x="2666" y="0"/>
                  </a:lnTo>
                  <a:lnTo>
                    <a:pt x="2666" y="0"/>
                  </a:lnTo>
                  <a:close/>
                </a:path>
              </a:pathLst>
            </a:custGeom>
            <a:solidFill>
              <a:srgbClr val="F4AC1E"/>
            </a:solidFill>
            <a:ln w="12695" cap="flat">
              <a:noFill/>
              <a:prstDash val="solid"/>
              <a:miter/>
            </a:ln>
          </p:spPr>
          <p:txBody>
            <a:bodyPr rtlCol="0" anchor="ctr"/>
            <a:lstStyle/>
            <a:p>
              <a:endParaRPr lang="x-none">
                <a:solidFill>
                  <a:prstClr val="black"/>
                </a:solidFill>
              </a:endParaRPr>
            </a:p>
          </p:txBody>
        </p:sp>
        <p:sp>
          <p:nvSpPr>
            <p:cNvPr id="14" name="Freeform 13">
              <a:extLst>
                <a:ext uri="{FF2B5EF4-FFF2-40B4-BE49-F238E27FC236}">
                  <a16:creationId xmlns="" xmlns:a16="http://schemas.microsoft.com/office/drawing/2014/main" id="{46581EDA-87F7-4B56-E4B0-8C954E7385E3}"/>
                </a:ext>
              </a:extLst>
            </p:cNvPr>
            <p:cNvSpPr/>
            <p:nvPr/>
          </p:nvSpPr>
          <p:spPr>
            <a:xfrm>
              <a:off x="3103307" y="1351893"/>
              <a:ext cx="78015" cy="139742"/>
            </a:xfrm>
            <a:custGeom>
              <a:avLst/>
              <a:gdLst>
                <a:gd name="connsiteX0" fmla="*/ 5652 w 78015"/>
                <a:gd name="connsiteY0" fmla="*/ 0 h 139742"/>
                <a:gd name="connsiteX1" fmla="*/ 39930 w 78015"/>
                <a:gd name="connsiteY1" fmla="*/ 26019 h 139742"/>
                <a:gd name="connsiteX2" fmla="*/ 54402 w 78015"/>
                <a:gd name="connsiteY2" fmla="*/ 62319 h 139742"/>
                <a:gd name="connsiteX3" fmla="*/ 78015 w 78015"/>
                <a:gd name="connsiteY3" fmla="*/ 137839 h 139742"/>
                <a:gd name="connsiteX4" fmla="*/ 74461 w 78015"/>
                <a:gd name="connsiteY4" fmla="*/ 139743 h 139742"/>
                <a:gd name="connsiteX5" fmla="*/ 25711 w 78015"/>
                <a:gd name="connsiteY5" fmla="*/ 77423 h 139742"/>
                <a:gd name="connsiteX6" fmla="*/ 4002 w 78015"/>
                <a:gd name="connsiteY6" fmla="*/ 44804 h 139742"/>
                <a:gd name="connsiteX7" fmla="*/ 2098 w 78015"/>
                <a:gd name="connsiteY7" fmla="*/ 1904 h 139742"/>
                <a:gd name="connsiteX8" fmla="*/ 5652 w 78015"/>
                <a:gd name="connsiteY8" fmla="*/ 0 h 139742"/>
                <a:gd name="connsiteX9" fmla="*/ 5652 w 78015"/>
                <a:gd name="connsiteY9" fmla="*/ 0 h 139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015" h="139742">
                  <a:moveTo>
                    <a:pt x="5652" y="0"/>
                  </a:moveTo>
                  <a:cubicBezTo>
                    <a:pt x="21648" y="6219"/>
                    <a:pt x="31551" y="15739"/>
                    <a:pt x="39930" y="26019"/>
                  </a:cubicBezTo>
                  <a:cubicBezTo>
                    <a:pt x="48689" y="36046"/>
                    <a:pt x="49959" y="50135"/>
                    <a:pt x="54402" y="62319"/>
                  </a:cubicBezTo>
                  <a:cubicBezTo>
                    <a:pt x="63543" y="87070"/>
                    <a:pt x="71287" y="112327"/>
                    <a:pt x="78015" y="137839"/>
                  </a:cubicBezTo>
                  <a:cubicBezTo>
                    <a:pt x="78015" y="137839"/>
                    <a:pt x="74461" y="139743"/>
                    <a:pt x="74461" y="139743"/>
                  </a:cubicBezTo>
                  <a:cubicBezTo>
                    <a:pt x="57195" y="119689"/>
                    <a:pt x="40818" y="99000"/>
                    <a:pt x="25711" y="77423"/>
                  </a:cubicBezTo>
                  <a:cubicBezTo>
                    <a:pt x="18221" y="66762"/>
                    <a:pt x="7303" y="57750"/>
                    <a:pt x="4002" y="44804"/>
                  </a:cubicBezTo>
                  <a:cubicBezTo>
                    <a:pt x="320" y="32112"/>
                    <a:pt x="-1838" y="18531"/>
                    <a:pt x="2098" y="1904"/>
                  </a:cubicBezTo>
                  <a:lnTo>
                    <a:pt x="5652" y="0"/>
                  </a:lnTo>
                  <a:lnTo>
                    <a:pt x="5652" y="0"/>
                  </a:lnTo>
                  <a:close/>
                </a:path>
              </a:pathLst>
            </a:custGeom>
            <a:solidFill>
              <a:srgbClr val="F4AC1E"/>
            </a:solidFill>
            <a:ln w="12695" cap="flat">
              <a:noFill/>
              <a:prstDash val="solid"/>
              <a:miter/>
            </a:ln>
          </p:spPr>
          <p:txBody>
            <a:bodyPr rtlCol="0" anchor="ctr"/>
            <a:lstStyle/>
            <a:p>
              <a:endParaRPr lang="x-none">
                <a:solidFill>
                  <a:prstClr val="black"/>
                </a:solidFill>
              </a:endParaRPr>
            </a:p>
          </p:txBody>
        </p:sp>
      </p:grpSp>
      <p:pic>
        <p:nvPicPr>
          <p:cNvPr id="41" name="Picture 40">
            <a:extLst>
              <a:ext uri="{FF2B5EF4-FFF2-40B4-BE49-F238E27FC236}">
                <a16:creationId xmlns="" xmlns:a16="http://schemas.microsoft.com/office/drawing/2014/main" id="{09255B73-C703-1525-E4BC-1E770C4C91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216" y="426539"/>
            <a:ext cx="670888" cy="654040"/>
          </a:xfrm>
          <a:prstGeom prst="rect">
            <a:avLst/>
          </a:prstGeom>
        </p:spPr>
      </p:pic>
      <p:pic>
        <p:nvPicPr>
          <p:cNvPr id="47" name="Picture 46">
            <a:extLst>
              <a:ext uri="{FF2B5EF4-FFF2-40B4-BE49-F238E27FC236}">
                <a16:creationId xmlns="" xmlns:a16="http://schemas.microsoft.com/office/drawing/2014/main" id="{EDD16D26-9227-24F5-47F7-0DF85F55718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85907" y="3210864"/>
            <a:ext cx="1828800" cy="1308100"/>
          </a:xfrm>
          <a:prstGeom prst="rect">
            <a:avLst/>
          </a:prstGeom>
        </p:spPr>
      </p:pic>
      <p:pic>
        <p:nvPicPr>
          <p:cNvPr id="48" name="Picture 47">
            <a:extLst>
              <a:ext uri="{FF2B5EF4-FFF2-40B4-BE49-F238E27FC236}">
                <a16:creationId xmlns="" xmlns:a16="http://schemas.microsoft.com/office/drawing/2014/main" id="{49AF0D6E-DDC0-68EF-D604-5E3940186540}"/>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258513" y="3180969"/>
            <a:ext cx="749300" cy="1231900"/>
          </a:xfrm>
          <a:prstGeom prst="rect">
            <a:avLst/>
          </a:prstGeom>
        </p:spPr>
      </p:pic>
      <p:pic>
        <p:nvPicPr>
          <p:cNvPr id="49" name="Picture 48">
            <a:extLst>
              <a:ext uri="{FF2B5EF4-FFF2-40B4-BE49-F238E27FC236}">
                <a16:creationId xmlns="" xmlns:a16="http://schemas.microsoft.com/office/drawing/2014/main" id="{6FF3BE1C-E102-422C-EDAC-66BD6650D30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064630" y="2002"/>
            <a:ext cx="1498600" cy="1041400"/>
          </a:xfrm>
          <a:prstGeom prst="rect">
            <a:avLst/>
          </a:prstGeom>
        </p:spPr>
      </p:pic>
      <p:pic>
        <p:nvPicPr>
          <p:cNvPr id="52" name="Picture 51">
            <a:extLst>
              <a:ext uri="{FF2B5EF4-FFF2-40B4-BE49-F238E27FC236}">
                <a16:creationId xmlns="" xmlns:a16="http://schemas.microsoft.com/office/drawing/2014/main" id="{F8625B1B-C351-AF28-54AA-1993C90E4536}"/>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64215" y="1262614"/>
            <a:ext cx="2776371" cy="1442743"/>
          </a:xfrm>
          <a:prstGeom prst="rect">
            <a:avLst/>
          </a:prstGeom>
        </p:spPr>
      </p:pic>
      <p:sp>
        <p:nvSpPr>
          <p:cNvPr id="58" name="TextBox 57">
            <a:extLst>
              <a:ext uri="{FF2B5EF4-FFF2-40B4-BE49-F238E27FC236}">
                <a16:creationId xmlns="" xmlns:a16="http://schemas.microsoft.com/office/drawing/2014/main" id="{E2B9F567-6D0E-C95A-331E-FF3BB1F0D99A}"/>
              </a:ext>
            </a:extLst>
          </p:cNvPr>
          <p:cNvSpPr txBox="1"/>
          <p:nvPr/>
        </p:nvSpPr>
        <p:spPr>
          <a:xfrm>
            <a:off x="925450" y="304251"/>
            <a:ext cx="1948393" cy="461665"/>
          </a:xfrm>
          <a:prstGeom prst="rect">
            <a:avLst/>
          </a:prstGeom>
          <a:noFill/>
        </p:spPr>
        <p:txBody>
          <a:bodyPr wrap="square" rtlCol="0">
            <a:spAutoFit/>
          </a:bodyPr>
          <a:lstStyle/>
          <a:p>
            <a:r>
              <a:rPr lang="th-TH" sz="2400" dirty="0">
                <a:solidFill>
                  <a:srgbClr val="3A760F"/>
                </a:solidFill>
                <a:latin typeface="FC Iconic" panose="020B0500040200020003" pitchFamily="34" charset="-34"/>
                <a:cs typeface="FC Iconic" panose="020B0500040200020003" pitchFamily="34" charset="-34"/>
              </a:rPr>
              <a:t>ข่าวประชาสัมพันธ์</a:t>
            </a:r>
            <a:r>
              <a:rPr lang="en-US" sz="2400" dirty="0">
                <a:solidFill>
                  <a:srgbClr val="3A760F"/>
                </a:solidFill>
                <a:latin typeface="FC Iconic" panose="020B0500040200020003" pitchFamily="34" charset="-34"/>
                <a:cs typeface="FC Iconic" panose="020B0500040200020003" pitchFamily="34" charset="-34"/>
              </a:rPr>
              <a:t> </a:t>
            </a:r>
            <a:endParaRPr lang="x-none" sz="2400" dirty="0">
              <a:solidFill>
                <a:srgbClr val="3A760F"/>
              </a:solidFill>
              <a:latin typeface="FC Iconic" panose="020B0500040200020003" pitchFamily="34" charset="-34"/>
              <a:cs typeface="FC Iconic" panose="020B0500040200020003" pitchFamily="34" charset="-34"/>
            </a:endParaRPr>
          </a:p>
        </p:txBody>
      </p:sp>
      <p:grpSp>
        <p:nvGrpSpPr>
          <p:cNvPr id="15" name="Graphic 4">
            <a:extLst>
              <a:ext uri="{FF2B5EF4-FFF2-40B4-BE49-F238E27FC236}">
                <a16:creationId xmlns="" xmlns:a16="http://schemas.microsoft.com/office/drawing/2014/main" id="{ECC496F3-99DF-BED5-327D-AD05D60E96DB}"/>
              </a:ext>
            </a:extLst>
          </p:cNvPr>
          <p:cNvGrpSpPr/>
          <p:nvPr/>
        </p:nvGrpSpPr>
        <p:grpSpPr>
          <a:xfrm>
            <a:off x="2696616" y="522702"/>
            <a:ext cx="567987" cy="124892"/>
            <a:chOff x="2696616" y="522702"/>
            <a:chExt cx="567987" cy="124892"/>
          </a:xfrm>
          <a:solidFill>
            <a:srgbClr val="FF9D00"/>
          </a:solidFill>
        </p:grpSpPr>
        <p:sp>
          <p:nvSpPr>
            <p:cNvPr id="21" name="Freeform 20">
              <a:extLst>
                <a:ext uri="{FF2B5EF4-FFF2-40B4-BE49-F238E27FC236}">
                  <a16:creationId xmlns="" xmlns:a16="http://schemas.microsoft.com/office/drawing/2014/main" id="{71214ABB-7BBF-32BD-32B5-F9F34E2A9B88}"/>
                </a:ext>
              </a:extLst>
            </p:cNvPr>
            <p:cNvSpPr/>
            <p:nvPr/>
          </p:nvSpPr>
          <p:spPr>
            <a:xfrm>
              <a:off x="2785230"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2" y="8123"/>
                    <a:pt x="28057"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2" name="Freeform 21">
              <a:extLst>
                <a:ext uri="{FF2B5EF4-FFF2-40B4-BE49-F238E27FC236}">
                  <a16:creationId xmlns="" xmlns:a16="http://schemas.microsoft.com/office/drawing/2014/main" id="{8C54986D-8A72-9C10-14D7-A04A1198C3B6}"/>
                </a:ext>
              </a:extLst>
            </p:cNvPr>
            <p:cNvSpPr/>
            <p:nvPr/>
          </p:nvSpPr>
          <p:spPr>
            <a:xfrm>
              <a:off x="2696616"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1" y="8123"/>
                    <a:pt x="28056"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3" name="Freeform 22">
              <a:extLst>
                <a:ext uri="{FF2B5EF4-FFF2-40B4-BE49-F238E27FC236}">
                  <a16:creationId xmlns="" xmlns:a16="http://schemas.microsoft.com/office/drawing/2014/main" id="{5B385225-3C3D-FD8B-B3C5-4CAF18F02738}"/>
                </a:ext>
              </a:extLst>
            </p:cNvPr>
            <p:cNvSpPr/>
            <p:nvPr/>
          </p:nvSpPr>
          <p:spPr>
            <a:xfrm>
              <a:off x="2873843"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4" name="Freeform 23">
              <a:extLst>
                <a:ext uri="{FF2B5EF4-FFF2-40B4-BE49-F238E27FC236}">
                  <a16:creationId xmlns="" xmlns:a16="http://schemas.microsoft.com/office/drawing/2014/main" id="{0C3BC858-643B-F5DC-F487-AA398576E132}"/>
                </a:ext>
              </a:extLst>
            </p:cNvPr>
            <p:cNvSpPr/>
            <p:nvPr/>
          </p:nvSpPr>
          <p:spPr>
            <a:xfrm>
              <a:off x="2962456"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5" name="Freeform 24">
              <a:extLst>
                <a:ext uri="{FF2B5EF4-FFF2-40B4-BE49-F238E27FC236}">
                  <a16:creationId xmlns="" xmlns:a16="http://schemas.microsoft.com/office/drawing/2014/main" id="{7774A018-C116-1288-021D-B37DDEA48D19}"/>
                </a:ext>
              </a:extLst>
            </p:cNvPr>
            <p:cNvSpPr/>
            <p:nvPr/>
          </p:nvSpPr>
          <p:spPr>
            <a:xfrm>
              <a:off x="3051069"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6" name="Freeform 25">
              <a:extLst>
                <a:ext uri="{FF2B5EF4-FFF2-40B4-BE49-F238E27FC236}">
                  <a16:creationId xmlns="" xmlns:a16="http://schemas.microsoft.com/office/drawing/2014/main" id="{E41A946F-21B2-31F4-D7EF-B7CC34FFCB4A}"/>
                </a:ext>
              </a:extLst>
            </p:cNvPr>
            <p:cNvSpPr/>
            <p:nvPr/>
          </p:nvSpPr>
          <p:spPr>
            <a:xfrm>
              <a:off x="3139682"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7" name="Freeform 26">
              <a:extLst>
                <a:ext uri="{FF2B5EF4-FFF2-40B4-BE49-F238E27FC236}">
                  <a16:creationId xmlns="" xmlns:a16="http://schemas.microsoft.com/office/drawing/2014/main" id="{264D0979-A8E5-9B3C-8A85-F571A2EAF9CA}"/>
                </a:ext>
              </a:extLst>
            </p:cNvPr>
            <p:cNvSpPr/>
            <p:nvPr/>
          </p:nvSpPr>
          <p:spPr>
            <a:xfrm>
              <a:off x="3228295" y="611295"/>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8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8" y="28177"/>
                    <a:pt x="36308" y="18150"/>
                  </a:cubicBezTo>
                  <a:cubicBezTo>
                    <a:pt x="36308"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496"/>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8" name="Freeform 27">
              <a:extLst>
                <a:ext uri="{FF2B5EF4-FFF2-40B4-BE49-F238E27FC236}">
                  <a16:creationId xmlns="" xmlns:a16="http://schemas.microsoft.com/office/drawing/2014/main" id="{722D4D6A-7930-A454-7465-31162F930BC3}"/>
                </a:ext>
              </a:extLst>
            </p:cNvPr>
            <p:cNvSpPr/>
            <p:nvPr/>
          </p:nvSpPr>
          <p:spPr>
            <a:xfrm>
              <a:off x="2785230"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182" y="8123"/>
                    <a:pt x="28057"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29" name="Freeform 28">
              <a:extLst>
                <a:ext uri="{FF2B5EF4-FFF2-40B4-BE49-F238E27FC236}">
                  <a16:creationId xmlns="" xmlns:a16="http://schemas.microsoft.com/office/drawing/2014/main" id="{601B0190-0DCC-EE5D-AEF9-92AA0276BEFF}"/>
                </a:ext>
              </a:extLst>
            </p:cNvPr>
            <p:cNvSpPr/>
            <p:nvPr/>
          </p:nvSpPr>
          <p:spPr>
            <a:xfrm>
              <a:off x="2873843"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375"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30" name="Freeform 29">
              <a:extLst>
                <a:ext uri="{FF2B5EF4-FFF2-40B4-BE49-F238E27FC236}">
                  <a16:creationId xmlns="" xmlns:a16="http://schemas.microsoft.com/office/drawing/2014/main" id="{0DE38606-6A21-E768-9BF1-8BB446E156AE}"/>
                </a:ext>
              </a:extLst>
            </p:cNvPr>
            <p:cNvSpPr/>
            <p:nvPr/>
          </p:nvSpPr>
          <p:spPr>
            <a:xfrm>
              <a:off x="2962456"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31" name="Freeform 30">
              <a:extLst>
                <a:ext uri="{FF2B5EF4-FFF2-40B4-BE49-F238E27FC236}">
                  <a16:creationId xmlns="" xmlns:a16="http://schemas.microsoft.com/office/drawing/2014/main" id="{4E33894E-41C5-3BDA-DD67-647CEDE6F645}"/>
                </a:ext>
              </a:extLst>
            </p:cNvPr>
            <p:cNvSpPr/>
            <p:nvPr/>
          </p:nvSpPr>
          <p:spPr>
            <a:xfrm>
              <a:off x="3051069"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sp>
          <p:nvSpPr>
            <p:cNvPr id="32" name="Freeform 31">
              <a:extLst>
                <a:ext uri="{FF2B5EF4-FFF2-40B4-BE49-F238E27FC236}">
                  <a16:creationId xmlns="" xmlns:a16="http://schemas.microsoft.com/office/drawing/2014/main" id="{06C411AC-EAF8-EBA4-B673-E5F4B213C77E}"/>
                </a:ext>
              </a:extLst>
            </p:cNvPr>
            <p:cNvSpPr/>
            <p:nvPr/>
          </p:nvSpPr>
          <p:spPr>
            <a:xfrm>
              <a:off x="3139682" y="522702"/>
              <a:ext cx="36308" cy="36300"/>
            </a:xfrm>
            <a:custGeom>
              <a:avLst/>
              <a:gdLst>
                <a:gd name="connsiteX0" fmla="*/ 18154 w 36308"/>
                <a:gd name="connsiteY0" fmla="*/ 0 h 36300"/>
                <a:gd name="connsiteX1" fmla="*/ 0 w 36308"/>
                <a:gd name="connsiteY1" fmla="*/ 18150 h 36300"/>
                <a:gd name="connsiteX2" fmla="*/ 18154 w 36308"/>
                <a:gd name="connsiteY2" fmla="*/ 36300 h 36300"/>
                <a:gd name="connsiteX3" fmla="*/ 36309 w 36308"/>
                <a:gd name="connsiteY3" fmla="*/ 18150 h 36300"/>
                <a:gd name="connsiteX4" fmla="*/ 18154 w 36308"/>
                <a:gd name="connsiteY4" fmla="*/ 0 h 36300"/>
                <a:gd name="connsiteX5" fmla="*/ 18154 w 36308"/>
                <a:gd name="connsiteY5" fmla="*/ 29573 h 36300"/>
                <a:gd name="connsiteX6" fmla="*/ 6728 w 36308"/>
                <a:gd name="connsiteY6" fmla="*/ 18150 h 36300"/>
                <a:gd name="connsiteX7" fmla="*/ 18154 w 36308"/>
                <a:gd name="connsiteY7" fmla="*/ 6727 h 36300"/>
                <a:gd name="connsiteX8" fmla="*/ 29580 w 36308"/>
                <a:gd name="connsiteY8" fmla="*/ 18150 h 36300"/>
                <a:gd name="connsiteX9" fmla="*/ 18154 w 36308"/>
                <a:gd name="connsiteY9" fmla="*/ 29573 h 3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08" h="36300">
                  <a:moveTo>
                    <a:pt x="18154" y="0"/>
                  </a:moveTo>
                  <a:cubicBezTo>
                    <a:pt x="8125" y="0"/>
                    <a:pt x="0" y="8123"/>
                    <a:pt x="0" y="18150"/>
                  </a:cubicBezTo>
                  <a:cubicBezTo>
                    <a:pt x="0" y="28177"/>
                    <a:pt x="8125" y="36300"/>
                    <a:pt x="18154" y="36300"/>
                  </a:cubicBezTo>
                  <a:cubicBezTo>
                    <a:pt x="28184" y="36300"/>
                    <a:pt x="36309" y="28177"/>
                    <a:pt x="36309" y="18150"/>
                  </a:cubicBezTo>
                  <a:cubicBezTo>
                    <a:pt x="36309" y="8123"/>
                    <a:pt x="28184" y="0"/>
                    <a:pt x="18154" y="0"/>
                  </a:cubicBezTo>
                  <a:close/>
                  <a:moveTo>
                    <a:pt x="18154" y="29573"/>
                  </a:moveTo>
                  <a:cubicBezTo>
                    <a:pt x="11807" y="29573"/>
                    <a:pt x="6728" y="24496"/>
                    <a:pt x="6728" y="18150"/>
                  </a:cubicBezTo>
                  <a:cubicBezTo>
                    <a:pt x="6728" y="11804"/>
                    <a:pt x="11807" y="6727"/>
                    <a:pt x="18154" y="6727"/>
                  </a:cubicBezTo>
                  <a:cubicBezTo>
                    <a:pt x="24502" y="6727"/>
                    <a:pt x="29580" y="11804"/>
                    <a:pt x="29580" y="18150"/>
                  </a:cubicBezTo>
                  <a:cubicBezTo>
                    <a:pt x="29580" y="24369"/>
                    <a:pt x="24502" y="29573"/>
                    <a:pt x="18154" y="29573"/>
                  </a:cubicBezTo>
                  <a:close/>
                </a:path>
              </a:pathLst>
            </a:custGeom>
            <a:solidFill>
              <a:srgbClr val="FF9D00"/>
            </a:solidFill>
            <a:ln w="12695" cap="flat">
              <a:noFill/>
              <a:prstDash val="solid"/>
              <a:miter/>
            </a:ln>
          </p:spPr>
          <p:txBody>
            <a:bodyPr rtlCol="0" anchor="ctr"/>
            <a:lstStyle/>
            <a:p>
              <a:endParaRPr lang="x-none">
                <a:solidFill>
                  <a:prstClr val="black"/>
                </a:solidFill>
              </a:endParaRPr>
            </a:p>
          </p:txBody>
        </p:sp>
      </p:grpSp>
      <p:sp>
        <p:nvSpPr>
          <p:cNvPr id="82" name="Picture Placeholder 81">
            <a:extLst>
              <a:ext uri="{FF2B5EF4-FFF2-40B4-BE49-F238E27FC236}">
                <a16:creationId xmlns="" xmlns:a16="http://schemas.microsoft.com/office/drawing/2014/main" id="{6FA1E166-E646-C500-D802-E4492495C9CE}"/>
              </a:ext>
            </a:extLst>
          </p:cNvPr>
          <p:cNvSpPr>
            <a:spLocks noGrp="1"/>
          </p:cNvSpPr>
          <p:nvPr>
            <p:ph type="pic" sz="quarter" idx="17"/>
          </p:nvPr>
        </p:nvSpPr>
        <p:spPr/>
        <p:txBody>
          <a:bodyPr/>
          <a:lstStyle/>
          <a:p>
            <a:endParaRPr lang="x-none"/>
          </a:p>
        </p:txBody>
      </p:sp>
      <p:sp>
        <p:nvSpPr>
          <p:cNvPr id="81" name="Picture Placeholder 80">
            <a:extLst>
              <a:ext uri="{FF2B5EF4-FFF2-40B4-BE49-F238E27FC236}">
                <a16:creationId xmlns="" xmlns:a16="http://schemas.microsoft.com/office/drawing/2014/main" id="{97BFC2D9-16FA-73B8-EB7E-8348F9C0419F}"/>
              </a:ext>
            </a:extLst>
          </p:cNvPr>
          <p:cNvSpPr>
            <a:spLocks noGrp="1"/>
          </p:cNvSpPr>
          <p:nvPr>
            <p:ph type="pic" sz="quarter" idx="16"/>
          </p:nvPr>
        </p:nvSpPr>
        <p:spPr/>
        <p:txBody>
          <a:bodyPr/>
          <a:lstStyle/>
          <a:p>
            <a:endParaRPr lang="x-none"/>
          </a:p>
        </p:txBody>
      </p:sp>
      <p:sp>
        <p:nvSpPr>
          <p:cNvPr id="80" name="Picture Placeholder 79">
            <a:extLst>
              <a:ext uri="{FF2B5EF4-FFF2-40B4-BE49-F238E27FC236}">
                <a16:creationId xmlns="" xmlns:a16="http://schemas.microsoft.com/office/drawing/2014/main" id="{D2B9BC1C-CBDB-E997-4CB5-2A6A705A0840}"/>
              </a:ext>
            </a:extLst>
          </p:cNvPr>
          <p:cNvSpPr>
            <a:spLocks noGrp="1"/>
          </p:cNvSpPr>
          <p:nvPr>
            <p:ph type="pic" sz="quarter" idx="15"/>
          </p:nvPr>
        </p:nvSpPr>
        <p:spPr/>
        <p:txBody>
          <a:bodyPr/>
          <a:lstStyle/>
          <a:p>
            <a:endParaRPr lang="x-none"/>
          </a:p>
        </p:txBody>
      </p:sp>
      <p:sp>
        <p:nvSpPr>
          <p:cNvPr id="79" name="Picture Placeholder 78">
            <a:extLst>
              <a:ext uri="{FF2B5EF4-FFF2-40B4-BE49-F238E27FC236}">
                <a16:creationId xmlns="" xmlns:a16="http://schemas.microsoft.com/office/drawing/2014/main" id="{B53A24FA-80FD-7707-197A-7D1125188CB3}"/>
              </a:ext>
            </a:extLst>
          </p:cNvPr>
          <p:cNvSpPr>
            <a:spLocks noGrp="1"/>
          </p:cNvSpPr>
          <p:nvPr>
            <p:ph type="pic" sz="quarter" idx="14"/>
          </p:nvPr>
        </p:nvSpPr>
        <p:spPr/>
        <p:txBody>
          <a:bodyPr/>
          <a:lstStyle/>
          <a:p>
            <a:endParaRPr lang="x-none"/>
          </a:p>
        </p:txBody>
      </p:sp>
      <p:sp>
        <p:nvSpPr>
          <p:cNvPr id="78" name="Picture Placeholder 77">
            <a:extLst>
              <a:ext uri="{FF2B5EF4-FFF2-40B4-BE49-F238E27FC236}">
                <a16:creationId xmlns="" xmlns:a16="http://schemas.microsoft.com/office/drawing/2014/main" id="{31D9C393-F7B2-6F8F-2A29-C37D992EC377}"/>
              </a:ext>
            </a:extLst>
          </p:cNvPr>
          <p:cNvSpPr>
            <a:spLocks noGrp="1"/>
          </p:cNvSpPr>
          <p:nvPr>
            <p:ph type="pic" sz="quarter" idx="13"/>
          </p:nvPr>
        </p:nvSpPr>
        <p:spPr/>
        <p:txBody>
          <a:bodyPr/>
          <a:lstStyle/>
          <a:p>
            <a:endParaRPr lang="x-none"/>
          </a:p>
        </p:txBody>
      </p:sp>
      <p:sp>
        <p:nvSpPr>
          <p:cNvPr id="67" name="Picture Placeholder 66">
            <a:extLst>
              <a:ext uri="{FF2B5EF4-FFF2-40B4-BE49-F238E27FC236}">
                <a16:creationId xmlns="" xmlns:a16="http://schemas.microsoft.com/office/drawing/2014/main" id="{C6859EA4-2FE5-922C-598F-8C8EC33C3F93}"/>
              </a:ext>
            </a:extLst>
          </p:cNvPr>
          <p:cNvSpPr>
            <a:spLocks noGrp="1"/>
          </p:cNvSpPr>
          <p:nvPr>
            <p:ph type="pic" sz="quarter" idx="12"/>
          </p:nvPr>
        </p:nvSpPr>
        <p:spPr/>
        <p:txBody>
          <a:bodyPr/>
          <a:lstStyle/>
          <a:p>
            <a:endParaRPr lang="x-none"/>
          </a:p>
        </p:txBody>
      </p:sp>
      <p:sp>
        <p:nvSpPr>
          <p:cNvPr id="60" name="Picture Placeholder 59">
            <a:extLst>
              <a:ext uri="{FF2B5EF4-FFF2-40B4-BE49-F238E27FC236}">
                <a16:creationId xmlns="" xmlns:a16="http://schemas.microsoft.com/office/drawing/2014/main" id="{C1CA8501-EA66-35A8-201F-16771E8628CA}"/>
              </a:ext>
            </a:extLst>
          </p:cNvPr>
          <p:cNvSpPr>
            <a:spLocks noGrp="1"/>
          </p:cNvSpPr>
          <p:nvPr>
            <p:ph type="pic" sz="quarter" idx="11"/>
          </p:nvPr>
        </p:nvSpPr>
        <p:spPr/>
        <p:txBody>
          <a:bodyPr/>
          <a:lstStyle/>
          <a:p>
            <a:endParaRPr lang="x-none"/>
          </a:p>
        </p:txBody>
      </p:sp>
      <p:sp>
        <p:nvSpPr>
          <p:cNvPr id="83" name="Picture Placeholder 82">
            <a:extLst>
              <a:ext uri="{FF2B5EF4-FFF2-40B4-BE49-F238E27FC236}">
                <a16:creationId xmlns="" xmlns:a16="http://schemas.microsoft.com/office/drawing/2014/main" id="{F7F48A93-9BA6-B2A6-C6BA-79E4FFFF63F7}"/>
              </a:ext>
            </a:extLst>
          </p:cNvPr>
          <p:cNvSpPr>
            <a:spLocks noGrp="1"/>
          </p:cNvSpPr>
          <p:nvPr>
            <p:ph type="pic" sz="quarter" idx="18"/>
          </p:nvPr>
        </p:nvSpPr>
        <p:spPr/>
        <p:txBody>
          <a:bodyPr/>
          <a:lstStyle/>
          <a:p>
            <a:endParaRPr lang="x-none"/>
          </a:p>
        </p:txBody>
      </p:sp>
      <p:pic>
        <p:nvPicPr>
          <p:cNvPr id="63" name="Picture 62">
            <a:extLst>
              <a:ext uri="{FF2B5EF4-FFF2-40B4-BE49-F238E27FC236}">
                <a16:creationId xmlns="" xmlns:a16="http://schemas.microsoft.com/office/drawing/2014/main" id="{C7DFE0D7-AAD8-2C19-16BC-54FA0405EA9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47700" y="422554"/>
            <a:ext cx="991269" cy="14892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0" name="Freeform 9">
            <a:extLst>
              <a:ext uri="{FF2B5EF4-FFF2-40B4-BE49-F238E27FC236}">
                <a16:creationId xmlns="" xmlns:a16="http://schemas.microsoft.com/office/drawing/2014/main" id="{22E8DF8B-D6CE-C1B5-836E-52012F4BBC26}"/>
              </a:ext>
            </a:extLst>
          </p:cNvPr>
          <p:cNvSpPr/>
          <p:nvPr/>
        </p:nvSpPr>
        <p:spPr>
          <a:xfrm>
            <a:off x="5375831" y="1855334"/>
            <a:ext cx="2187398" cy="879264"/>
          </a:xfrm>
          <a:custGeom>
            <a:avLst/>
            <a:gdLst>
              <a:gd name="connsiteX0" fmla="*/ 2187399 w 2187398"/>
              <a:gd name="connsiteY0" fmla="*/ 41442 h 879264"/>
              <a:gd name="connsiteX1" fmla="*/ 2187399 w 2187398"/>
              <a:gd name="connsiteY1" fmla="*/ 879264 h 879264"/>
              <a:gd name="connsiteX2" fmla="*/ 0 w 2187398"/>
              <a:gd name="connsiteY2" fmla="*/ 879264 h 879264"/>
              <a:gd name="connsiteX3" fmla="*/ 460458 w 2187398"/>
              <a:gd name="connsiteY3" fmla="*/ 328924 h 879264"/>
              <a:gd name="connsiteX4" fmla="*/ 1586403 w 2187398"/>
              <a:gd name="connsiteY4" fmla="*/ 65 h 879264"/>
              <a:gd name="connsiteX5" fmla="*/ 2187399 w 2187398"/>
              <a:gd name="connsiteY5" fmla="*/ 41442 h 879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87398" h="879264">
                <a:moveTo>
                  <a:pt x="2187399" y="41442"/>
                </a:moveTo>
                <a:lnTo>
                  <a:pt x="2187399" y="879264"/>
                </a:lnTo>
                <a:lnTo>
                  <a:pt x="0" y="879264"/>
                </a:lnTo>
                <a:cubicBezTo>
                  <a:pt x="117558" y="670348"/>
                  <a:pt x="264951" y="475140"/>
                  <a:pt x="460458" y="328924"/>
                </a:cubicBezTo>
                <a:cubicBezTo>
                  <a:pt x="774032" y="94496"/>
                  <a:pt x="1186375" y="5777"/>
                  <a:pt x="1586403" y="65"/>
                </a:cubicBezTo>
                <a:cubicBezTo>
                  <a:pt x="1693932" y="-1331"/>
                  <a:pt x="1984909" y="19992"/>
                  <a:pt x="2187399" y="41442"/>
                </a:cubicBezTo>
                <a:close/>
              </a:path>
            </a:pathLst>
          </a:custGeom>
          <a:solidFill>
            <a:srgbClr val="115980"/>
          </a:solidFill>
          <a:ln w="12695" cap="flat">
            <a:noFill/>
            <a:prstDash val="solid"/>
            <a:miter/>
          </a:ln>
        </p:spPr>
        <p:txBody>
          <a:bodyPr rtlCol="0" anchor="ctr"/>
          <a:lstStyle/>
          <a:p>
            <a:endParaRPr lang="x-none">
              <a:solidFill>
                <a:prstClr val="black"/>
              </a:solidFill>
            </a:endParaRPr>
          </a:p>
        </p:txBody>
      </p:sp>
      <p:sp>
        <p:nvSpPr>
          <p:cNvPr id="9" name="Freeform 8">
            <a:extLst>
              <a:ext uri="{FF2B5EF4-FFF2-40B4-BE49-F238E27FC236}">
                <a16:creationId xmlns="" xmlns:a16="http://schemas.microsoft.com/office/drawing/2014/main" id="{DA56F5F6-4A47-F5BC-DB5C-400895A63EB0}"/>
              </a:ext>
            </a:extLst>
          </p:cNvPr>
          <p:cNvSpPr/>
          <p:nvPr/>
        </p:nvSpPr>
        <p:spPr>
          <a:xfrm>
            <a:off x="5977" y="2734725"/>
            <a:ext cx="7557252" cy="374551"/>
          </a:xfrm>
          <a:custGeom>
            <a:avLst/>
            <a:gdLst>
              <a:gd name="connsiteX0" fmla="*/ 0 w 7557252"/>
              <a:gd name="connsiteY0" fmla="*/ 0 h 374551"/>
              <a:gd name="connsiteX1" fmla="*/ 7557253 w 7557252"/>
              <a:gd name="connsiteY1" fmla="*/ 0 h 374551"/>
              <a:gd name="connsiteX2" fmla="*/ 7557253 w 7557252"/>
              <a:gd name="connsiteY2" fmla="*/ 374551 h 374551"/>
              <a:gd name="connsiteX3" fmla="*/ 0 w 7557252"/>
              <a:gd name="connsiteY3" fmla="*/ 374551 h 374551"/>
            </a:gdLst>
            <a:ahLst/>
            <a:cxnLst>
              <a:cxn ang="0">
                <a:pos x="connsiteX0" y="connsiteY0"/>
              </a:cxn>
              <a:cxn ang="0">
                <a:pos x="connsiteX1" y="connsiteY1"/>
              </a:cxn>
              <a:cxn ang="0">
                <a:pos x="connsiteX2" y="connsiteY2"/>
              </a:cxn>
              <a:cxn ang="0">
                <a:pos x="connsiteX3" y="connsiteY3"/>
              </a:cxn>
            </a:cxnLst>
            <a:rect l="l" t="t" r="r" b="b"/>
            <a:pathLst>
              <a:path w="7557252" h="374551">
                <a:moveTo>
                  <a:pt x="0" y="0"/>
                </a:moveTo>
                <a:lnTo>
                  <a:pt x="7557253" y="0"/>
                </a:lnTo>
                <a:lnTo>
                  <a:pt x="7557253" y="374551"/>
                </a:lnTo>
                <a:lnTo>
                  <a:pt x="0" y="374551"/>
                </a:lnTo>
                <a:close/>
              </a:path>
            </a:pathLst>
          </a:custGeom>
          <a:solidFill>
            <a:srgbClr val="044363"/>
          </a:solidFill>
          <a:ln w="12695" cap="flat">
            <a:noFill/>
            <a:prstDash val="solid"/>
            <a:miter/>
          </a:ln>
        </p:spPr>
        <p:txBody>
          <a:bodyPr rtlCol="0" anchor="ctr"/>
          <a:lstStyle/>
          <a:p>
            <a:endParaRPr lang="x-none">
              <a:solidFill>
                <a:prstClr val="black"/>
              </a:solidFill>
            </a:endParaRPr>
          </a:p>
        </p:txBody>
      </p:sp>
      <p:sp>
        <p:nvSpPr>
          <p:cNvPr id="64" name="TextBox 63">
            <a:extLst>
              <a:ext uri="{FF2B5EF4-FFF2-40B4-BE49-F238E27FC236}">
                <a16:creationId xmlns="" xmlns:a16="http://schemas.microsoft.com/office/drawing/2014/main" id="{602EC28C-F360-7D0C-9D7D-C093E55E4A13}"/>
              </a:ext>
            </a:extLst>
          </p:cNvPr>
          <p:cNvSpPr txBox="1"/>
          <p:nvPr/>
        </p:nvSpPr>
        <p:spPr>
          <a:xfrm>
            <a:off x="67096" y="2731548"/>
            <a:ext cx="4033315" cy="361637"/>
          </a:xfrm>
          <a:prstGeom prst="rect">
            <a:avLst/>
          </a:prstGeom>
          <a:noFill/>
        </p:spPr>
        <p:txBody>
          <a:bodyPr wrap="square" rtlCol="0">
            <a:spAutoFit/>
          </a:bodyPr>
          <a:lstStyle/>
          <a:p>
            <a:r>
              <a:rPr lang="th-TH" sz="1750" dirty="0" smtClean="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วัน</a:t>
            </a:r>
            <a:r>
              <a:rPr lang="th-TH" sz="175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พฤหัสบดี ที่ 2 พฤศจิกายน 2566 </a:t>
            </a:r>
            <a:endParaRPr lang="x-none" sz="1750" dirty="0">
              <a:solidFill>
                <a:prstClr val="white"/>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87" name="TextBox 86">
            <a:extLst>
              <a:ext uri="{FF2B5EF4-FFF2-40B4-BE49-F238E27FC236}">
                <a16:creationId xmlns="" xmlns:a16="http://schemas.microsoft.com/office/drawing/2014/main" id="{CCC1F338-0225-7594-8FA5-3773BC940643}"/>
              </a:ext>
            </a:extLst>
          </p:cNvPr>
          <p:cNvSpPr txBox="1"/>
          <p:nvPr/>
        </p:nvSpPr>
        <p:spPr>
          <a:xfrm>
            <a:off x="1488600" y="3268862"/>
            <a:ext cx="3018695" cy="553998"/>
          </a:xfrm>
          <a:prstGeom prst="rect">
            <a:avLst/>
          </a:prstGeom>
          <a:noFill/>
        </p:spPr>
        <p:txBody>
          <a:bodyPr wrap="square" rtlCol="0">
            <a:spAutoFit/>
          </a:bodyPr>
          <a:lstStyle/>
          <a:p>
            <a:pPr algn="r"/>
            <a:r>
              <a:rPr lang="th-TH" sz="3000" dirty="0">
                <a:solidFill>
                  <a:srgbClr val="36BB0E"/>
                </a:solidFill>
                <a:latin typeface="FC Iconic" panose="020B0500040200020003" pitchFamily="34" charset="-34"/>
                <a:cs typeface="FC Iconic" panose="020B0500040200020003" pitchFamily="34" charset="-34"/>
              </a:rPr>
              <a:t>การแข่งขันกีฬาภายใน</a:t>
            </a:r>
            <a:endParaRPr lang="x-none" sz="3000" dirty="0">
              <a:solidFill>
                <a:srgbClr val="36BB0E"/>
              </a:solidFill>
              <a:latin typeface="FC Iconic" panose="020B0500040200020003" pitchFamily="34" charset="-34"/>
              <a:cs typeface="FC Iconic" panose="020B0500040200020003" pitchFamily="34" charset="-34"/>
            </a:endParaRPr>
          </a:p>
        </p:txBody>
      </p:sp>
    </p:spTree>
    <p:extLst>
      <p:ext uri="{BB962C8B-B14F-4D97-AF65-F5344CB8AC3E}">
        <p14:creationId xmlns:p14="http://schemas.microsoft.com/office/powerpoint/2010/main" val="42562892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336</TotalTime>
  <Words>120</Words>
  <Application>Microsoft Office PowerPoint</Application>
  <PresentationFormat>กำหนดเอง</PresentationFormat>
  <Paragraphs>44</Paragraphs>
  <Slides>4</Slides>
  <Notes>4</Notes>
  <HiddenSlides>0</HiddenSlides>
  <MMClips>0</MMClips>
  <ScaleCrop>false</ScaleCrop>
  <HeadingPairs>
    <vt:vector size="6" baseType="variant">
      <vt:variant>
        <vt:lpstr>ฟอนต์ที่ถูกใช้</vt:lpstr>
      </vt:variant>
      <vt:variant>
        <vt:i4>4</vt:i4>
      </vt:variant>
      <vt:variant>
        <vt:lpstr>ธีม</vt:lpstr>
      </vt:variant>
      <vt:variant>
        <vt:i4>1</vt:i4>
      </vt:variant>
      <vt:variant>
        <vt:lpstr>ชื่อเรื่องสไลด์</vt:lpstr>
      </vt:variant>
      <vt:variant>
        <vt:i4>4</vt:i4>
      </vt:variant>
    </vt:vector>
  </HeadingPairs>
  <TitlesOfParts>
    <vt:vector size="9" baseType="lpstr">
      <vt:lpstr>Calibri</vt:lpstr>
      <vt:lpstr>Arial</vt:lpstr>
      <vt:lpstr>Calibri Light</vt:lpstr>
      <vt:lpstr>FC Iconic</vt:lpstr>
      <vt:lpstr>Office Theme</vt:lpstr>
      <vt:lpstr>งานนำเสนอ PowerPoint</vt:lpstr>
      <vt:lpstr>งานนำเสนอ PowerPoint</vt:lpstr>
      <vt:lpstr>งานนำเสนอ PowerPoint</vt:lpstr>
      <vt:lpstr>งานนำเสนอ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892</dc:creator>
  <cp:lastModifiedBy>ccs_win10_17</cp:lastModifiedBy>
  <cp:revision>24</cp:revision>
  <dcterms:created xsi:type="dcterms:W3CDTF">2023-06-05T13:48:52Z</dcterms:created>
  <dcterms:modified xsi:type="dcterms:W3CDTF">2024-01-02T08:41:26Z</dcterms:modified>
</cp:coreProperties>
</file>