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184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042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7443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371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039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4834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0404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290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197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1753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613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8C9D0-2AC0-450A-8EFC-57A7BD8DF367}" type="datetimeFigureOut">
              <a:rPr lang="th-TH" smtClean="0"/>
              <a:t>17/07/61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142CC-831A-43C1-AA0A-EB19D07748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8211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472418" y="222030"/>
            <a:ext cx="9144000" cy="2387600"/>
          </a:xfrm>
        </p:spPr>
        <p:txBody>
          <a:bodyPr/>
          <a:lstStyle/>
          <a:p>
            <a:r>
              <a:rPr lang="th-TH" b="1" dirty="0" smtClean="0">
                <a:solidFill>
                  <a:srgbClr val="00B050"/>
                </a:solidFill>
              </a:rPr>
              <a:t>โรงพยาบาลหนองหงส์</a:t>
            </a:r>
            <a:endParaRPr lang="th-TH" b="1" dirty="0">
              <a:solidFill>
                <a:srgbClr val="00B050"/>
              </a:solidFill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472418" y="2609630"/>
            <a:ext cx="9144000" cy="1655762"/>
          </a:xfrm>
        </p:spPr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651004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1040375"/>
            <a:ext cx="10515600" cy="1325563"/>
          </a:xfrm>
        </p:spPr>
        <p:txBody>
          <a:bodyPr/>
          <a:lstStyle/>
          <a:p>
            <a:pPr algn="ctr"/>
            <a:endParaRPr lang="th-TH" b="1" u="sng" dirty="0">
              <a:solidFill>
                <a:srgbClr val="FF0000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38200" y="2339049"/>
            <a:ext cx="10515600" cy="4351338"/>
          </a:xfrm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790187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</Words>
  <Application>Microsoft Office PowerPoint</Application>
  <PresentationFormat>แบบจอกว้าง</PresentationFormat>
  <Paragraphs>1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Angsana New</vt:lpstr>
      <vt:lpstr>Arial</vt:lpstr>
      <vt:lpstr>Calibri</vt:lpstr>
      <vt:lpstr>Calibri Light</vt:lpstr>
      <vt:lpstr>Cordia New</vt:lpstr>
      <vt:lpstr>ธีมของ Office</vt:lpstr>
      <vt:lpstr>โรงพยาบาลหนองหงส์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NonghongIT44.com</dc:creator>
  <cp:lastModifiedBy>NonghongIT44.com</cp:lastModifiedBy>
  <cp:revision>3</cp:revision>
  <dcterms:created xsi:type="dcterms:W3CDTF">2018-07-17T08:10:01Z</dcterms:created>
  <dcterms:modified xsi:type="dcterms:W3CDTF">2018-07-17T08:22:28Z</dcterms:modified>
</cp:coreProperties>
</file>