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60" r:id="rId1"/>
  </p:sldMasterIdLst>
  <p:notesMasterIdLst>
    <p:notesMasterId r:id="rId6"/>
  </p:notesMasterIdLst>
  <p:sldIdLst>
    <p:sldId id="257" r:id="rId2"/>
    <p:sldId id="260" r:id="rId3"/>
    <p:sldId id="262" r:id="rId4"/>
    <p:sldId id="261" r:id="rId5"/>
  </p:sldIdLst>
  <p:sldSz cx="7559675" cy="10691813"/>
  <p:notesSz cx="6858000" cy="9144000"/>
  <p:embeddedFontLst>
    <p:embeddedFont>
      <p:font typeface="Calibri Light" panose="020F0302020204030204" pitchFamily="34" charset="0"/>
      <p:regular r:id="rId7"/>
      <p:italic r:id="rId8"/>
    </p:embeddedFont>
    <p:embeddedFont>
      <p:font typeface="Calibri" panose="020F0502020204030204" pitchFamily="34" charset="0"/>
      <p:regular r:id="rId9"/>
      <p:bold r:id="rId10"/>
      <p:italic r:id="rId11"/>
      <p:boldItalic r:id="rId12"/>
    </p:embeddedFont>
    <p:embeddedFont>
      <p:font typeface="FC Iconic" panose="020B0500040200020003" pitchFamily="34" charset="-34"/>
      <p:regular r:id="rId13"/>
      <p:bold r:id="rId14"/>
      <p:italic r:id="rId15"/>
      <p:boldItalic r:id="rId1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D8FF"/>
    <a:srgbClr val="FF6EE4"/>
    <a:srgbClr val="0B771F"/>
    <a:srgbClr val="9F0E82"/>
    <a:srgbClr val="FE0ACD"/>
    <a:srgbClr val="0176B9"/>
    <a:srgbClr val="00A8FF"/>
    <a:srgbClr val="FFEAA4"/>
    <a:srgbClr val="FFCC02"/>
    <a:srgbClr val="FFB4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85"/>
    <p:restoredTop sz="94710"/>
  </p:normalViewPr>
  <p:slideViewPr>
    <p:cSldViewPr snapToGrid="0">
      <p:cViewPr>
        <p:scale>
          <a:sx n="148" d="100"/>
          <a:sy n="148" d="100"/>
        </p:scale>
        <p:origin x="1176" y="-2058"/>
      </p:cViewPr>
      <p:guideLst/>
    </p:cSldViewPr>
  </p:slideViewPr>
  <p:notesTextViewPr>
    <p:cViewPr>
      <p:scale>
        <a:sx n="25" d="100"/>
        <a:sy n="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0.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font" Target="fonts/font3.fntdata"/><Relationship Id="rId14"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F7B13B-343C-FF4E-8E20-2C8C22913573}" type="datetimeFigureOut">
              <a:rPr lang="x-none" smtClean="0"/>
              <a:t>13/12/2023</a:t>
            </a:fld>
            <a:endParaRPr lang="x-none"/>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B32063-2166-4043-92C9-F84617A858E7}" type="slidenum">
              <a:rPr lang="x-none" smtClean="0"/>
              <a:t>‹#›</a:t>
            </a:fld>
            <a:endParaRPr lang="x-none"/>
          </a:p>
        </p:txBody>
      </p:sp>
    </p:spTree>
    <p:extLst>
      <p:ext uri="{BB962C8B-B14F-4D97-AF65-F5344CB8AC3E}">
        <p14:creationId xmlns:p14="http://schemas.microsoft.com/office/powerpoint/2010/main" val="195332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26B32063-2166-4043-92C9-F84617A858E7}" type="slidenum">
              <a:rPr lang="x-none" smtClean="0"/>
              <a:t>1</a:t>
            </a:fld>
            <a:endParaRPr lang="x-none"/>
          </a:p>
        </p:txBody>
      </p:sp>
    </p:spTree>
    <p:extLst>
      <p:ext uri="{BB962C8B-B14F-4D97-AF65-F5344CB8AC3E}">
        <p14:creationId xmlns:p14="http://schemas.microsoft.com/office/powerpoint/2010/main" val="4015459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26B32063-2166-4043-92C9-F84617A858E7}" type="slidenum">
              <a:rPr lang="x-none" smtClean="0"/>
              <a:t>2</a:t>
            </a:fld>
            <a:endParaRPr lang="x-none"/>
          </a:p>
        </p:txBody>
      </p:sp>
    </p:spTree>
    <p:extLst>
      <p:ext uri="{BB962C8B-B14F-4D97-AF65-F5344CB8AC3E}">
        <p14:creationId xmlns:p14="http://schemas.microsoft.com/office/powerpoint/2010/main" val="17936221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26B32063-2166-4043-92C9-F84617A858E7}" type="slidenum">
              <a:rPr lang="x-none" smtClean="0"/>
              <a:t>3</a:t>
            </a:fld>
            <a:endParaRPr lang="x-none"/>
          </a:p>
        </p:txBody>
      </p:sp>
    </p:spTree>
    <p:extLst>
      <p:ext uri="{BB962C8B-B14F-4D97-AF65-F5344CB8AC3E}">
        <p14:creationId xmlns:p14="http://schemas.microsoft.com/office/powerpoint/2010/main" val="487265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x-none" dirty="0"/>
          </a:p>
        </p:txBody>
      </p:sp>
      <p:sp>
        <p:nvSpPr>
          <p:cNvPr id="4" name="Slide Number Placeholder 3"/>
          <p:cNvSpPr>
            <a:spLocks noGrp="1"/>
          </p:cNvSpPr>
          <p:nvPr>
            <p:ph type="sldNum" sz="quarter" idx="5"/>
          </p:nvPr>
        </p:nvSpPr>
        <p:spPr/>
        <p:txBody>
          <a:bodyPr/>
          <a:lstStyle/>
          <a:p>
            <a:fld id="{26B32063-2166-4043-92C9-F84617A858E7}" type="slidenum">
              <a:rPr lang="x-none" smtClean="0"/>
              <a:t>4</a:t>
            </a:fld>
            <a:endParaRPr lang="x-none"/>
          </a:p>
        </p:txBody>
      </p:sp>
    </p:spTree>
    <p:extLst>
      <p:ext uri="{BB962C8B-B14F-4D97-AF65-F5344CB8AC3E}">
        <p14:creationId xmlns:p14="http://schemas.microsoft.com/office/powerpoint/2010/main" val="12332755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rgbClr val="107C99"/>
        </a:solidFill>
        <a:effectLst/>
      </p:bgPr>
    </p:bg>
    <p:spTree>
      <p:nvGrpSpPr>
        <p:cNvPr id="1" name=""/>
        <p:cNvGrpSpPr/>
        <p:nvPr/>
      </p:nvGrpSpPr>
      <p:grpSpPr>
        <a:xfrm>
          <a:off x="0" y="0"/>
          <a:ext cx="0" cy="0"/>
          <a:chOff x="0" y="0"/>
          <a:chExt cx="0" cy="0"/>
        </a:xfrm>
      </p:grpSpPr>
      <p:sp>
        <p:nvSpPr>
          <p:cNvPr id="23" name="Picture Placeholder 22">
            <a:extLst>
              <a:ext uri="{FF2B5EF4-FFF2-40B4-BE49-F238E27FC236}">
                <a16:creationId xmlns="" xmlns:a16="http://schemas.microsoft.com/office/drawing/2014/main" id="{30ED4832-C58D-D9F4-6A60-24044B6B9938}"/>
              </a:ext>
            </a:extLst>
          </p:cNvPr>
          <p:cNvSpPr>
            <a:spLocks noGrp="1"/>
          </p:cNvSpPr>
          <p:nvPr>
            <p:ph type="pic" sz="quarter" idx="16"/>
          </p:nvPr>
        </p:nvSpPr>
        <p:spPr>
          <a:xfrm>
            <a:off x="4987478" y="6486166"/>
            <a:ext cx="2202724" cy="1399550"/>
          </a:xfrm>
          <a:custGeom>
            <a:avLst/>
            <a:gdLst>
              <a:gd name="connsiteX0" fmla="*/ 0 w 2202724"/>
              <a:gd name="connsiteY0" fmla="*/ 0 h 1399550"/>
              <a:gd name="connsiteX1" fmla="*/ 2202724 w 2202724"/>
              <a:gd name="connsiteY1" fmla="*/ 0 h 1399550"/>
              <a:gd name="connsiteX2" fmla="*/ 2202724 w 2202724"/>
              <a:gd name="connsiteY2" fmla="*/ 1399550 h 1399550"/>
              <a:gd name="connsiteX3" fmla="*/ 0 w 2202724"/>
              <a:gd name="connsiteY3" fmla="*/ 1399550 h 1399550"/>
            </a:gdLst>
            <a:ahLst/>
            <a:cxnLst>
              <a:cxn ang="0">
                <a:pos x="connsiteX0" y="connsiteY0"/>
              </a:cxn>
              <a:cxn ang="0">
                <a:pos x="connsiteX1" y="connsiteY1"/>
              </a:cxn>
              <a:cxn ang="0">
                <a:pos x="connsiteX2" y="connsiteY2"/>
              </a:cxn>
              <a:cxn ang="0">
                <a:pos x="connsiteX3" y="connsiteY3"/>
              </a:cxn>
            </a:cxnLst>
            <a:rect l="l" t="t" r="r" b="b"/>
            <a:pathLst>
              <a:path w="2202724" h="1399550">
                <a:moveTo>
                  <a:pt x="0" y="0"/>
                </a:moveTo>
                <a:lnTo>
                  <a:pt x="2202724" y="0"/>
                </a:lnTo>
                <a:lnTo>
                  <a:pt x="2202724" y="1399550"/>
                </a:lnTo>
                <a:lnTo>
                  <a:pt x="0" y="1399550"/>
                </a:ln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
        <p:nvSpPr>
          <p:cNvPr id="21" name="Picture Placeholder 20">
            <a:extLst>
              <a:ext uri="{FF2B5EF4-FFF2-40B4-BE49-F238E27FC236}">
                <a16:creationId xmlns="" xmlns:a16="http://schemas.microsoft.com/office/drawing/2014/main" id="{D6242BC3-DA9C-49F2-B505-9F9B98A8DF7E}"/>
              </a:ext>
            </a:extLst>
          </p:cNvPr>
          <p:cNvSpPr>
            <a:spLocks noGrp="1"/>
          </p:cNvSpPr>
          <p:nvPr>
            <p:ph type="pic" sz="quarter" idx="15"/>
          </p:nvPr>
        </p:nvSpPr>
        <p:spPr>
          <a:xfrm>
            <a:off x="2672058" y="6486166"/>
            <a:ext cx="2202724" cy="1399550"/>
          </a:xfrm>
          <a:custGeom>
            <a:avLst/>
            <a:gdLst>
              <a:gd name="connsiteX0" fmla="*/ 0 w 2202724"/>
              <a:gd name="connsiteY0" fmla="*/ 0 h 1399550"/>
              <a:gd name="connsiteX1" fmla="*/ 2202724 w 2202724"/>
              <a:gd name="connsiteY1" fmla="*/ 0 h 1399550"/>
              <a:gd name="connsiteX2" fmla="*/ 2202724 w 2202724"/>
              <a:gd name="connsiteY2" fmla="*/ 1399550 h 1399550"/>
              <a:gd name="connsiteX3" fmla="*/ 0 w 2202724"/>
              <a:gd name="connsiteY3" fmla="*/ 1399550 h 1399550"/>
            </a:gdLst>
            <a:ahLst/>
            <a:cxnLst>
              <a:cxn ang="0">
                <a:pos x="connsiteX0" y="connsiteY0"/>
              </a:cxn>
              <a:cxn ang="0">
                <a:pos x="connsiteX1" y="connsiteY1"/>
              </a:cxn>
              <a:cxn ang="0">
                <a:pos x="connsiteX2" y="connsiteY2"/>
              </a:cxn>
              <a:cxn ang="0">
                <a:pos x="connsiteX3" y="connsiteY3"/>
              </a:cxn>
            </a:cxnLst>
            <a:rect l="l" t="t" r="r" b="b"/>
            <a:pathLst>
              <a:path w="2202724" h="1399550">
                <a:moveTo>
                  <a:pt x="0" y="0"/>
                </a:moveTo>
                <a:lnTo>
                  <a:pt x="2202724" y="0"/>
                </a:lnTo>
                <a:lnTo>
                  <a:pt x="2202724" y="1399550"/>
                </a:lnTo>
                <a:lnTo>
                  <a:pt x="0" y="1399550"/>
                </a:ln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
        <p:nvSpPr>
          <p:cNvPr id="19" name="Picture Placeholder 18">
            <a:extLst>
              <a:ext uri="{FF2B5EF4-FFF2-40B4-BE49-F238E27FC236}">
                <a16:creationId xmlns="" xmlns:a16="http://schemas.microsoft.com/office/drawing/2014/main" id="{9662F5F4-363D-018C-8E25-A2A5FD566E9A}"/>
              </a:ext>
            </a:extLst>
          </p:cNvPr>
          <p:cNvSpPr>
            <a:spLocks noGrp="1"/>
          </p:cNvSpPr>
          <p:nvPr>
            <p:ph type="pic" sz="quarter" idx="14"/>
          </p:nvPr>
        </p:nvSpPr>
        <p:spPr>
          <a:xfrm>
            <a:off x="356764" y="6486166"/>
            <a:ext cx="2202724" cy="1399550"/>
          </a:xfrm>
          <a:custGeom>
            <a:avLst/>
            <a:gdLst>
              <a:gd name="connsiteX0" fmla="*/ 0 w 2202724"/>
              <a:gd name="connsiteY0" fmla="*/ 0 h 1399550"/>
              <a:gd name="connsiteX1" fmla="*/ 2202724 w 2202724"/>
              <a:gd name="connsiteY1" fmla="*/ 0 h 1399550"/>
              <a:gd name="connsiteX2" fmla="*/ 2202724 w 2202724"/>
              <a:gd name="connsiteY2" fmla="*/ 1399550 h 1399550"/>
              <a:gd name="connsiteX3" fmla="*/ 0 w 2202724"/>
              <a:gd name="connsiteY3" fmla="*/ 1399550 h 1399550"/>
            </a:gdLst>
            <a:ahLst/>
            <a:cxnLst>
              <a:cxn ang="0">
                <a:pos x="connsiteX0" y="connsiteY0"/>
              </a:cxn>
              <a:cxn ang="0">
                <a:pos x="connsiteX1" y="connsiteY1"/>
              </a:cxn>
              <a:cxn ang="0">
                <a:pos x="connsiteX2" y="connsiteY2"/>
              </a:cxn>
              <a:cxn ang="0">
                <a:pos x="connsiteX3" y="connsiteY3"/>
              </a:cxn>
            </a:cxnLst>
            <a:rect l="l" t="t" r="r" b="b"/>
            <a:pathLst>
              <a:path w="2202724" h="1399550">
                <a:moveTo>
                  <a:pt x="0" y="0"/>
                </a:moveTo>
                <a:lnTo>
                  <a:pt x="2202724" y="0"/>
                </a:lnTo>
                <a:lnTo>
                  <a:pt x="2202724" y="1399550"/>
                </a:lnTo>
                <a:lnTo>
                  <a:pt x="0" y="1399550"/>
                </a:ln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
        <p:nvSpPr>
          <p:cNvPr id="17" name="Picture Placeholder 16">
            <a:extLst>
              <a:ext uri="{FF2B5EF4-FFF2-40B4-BE49-F238E27FC236}">
                <a16:creationId xmlns="" xmlns:a16="http://schemas.microsoft.com/office/drawing/2014/main" id="{BEC6813E-0997-D668-A22E-305B69D4561B}"/>
              </a:ext>
            </a:extLst>
          </p:cNvPr>
          <p:cNvSpPr>
            <a:spLocks noGrp="1"/>
          </p:cNvSpPr>
          <p:nvPr>
            <p:ph type="pic" sz="quarter" idx="13"/>
          </p:nvPr>
        </p:nvSpPr>
        <p:spPr>
          <a:xfrm>
            <a:off x="4987478" y="4995667"/>
            <a:ext cx="2202724" cy="1399550"/>
          </a:xfrm>
          <a:custGeom>
            <a:avLst/>
            <a:gdLst>
              <a:gd name="connsiteX0" fmla="*/ 0 w 2202724"/>
              <a:gd name="connsiteY0" fmla="*/ 0 h 1399550"/>
              <a:gd name="connsiteX1" fmla="*/ 2202724 w 2202724"/>
              <a:gd name="connsiteY1" fmla="*/ 0 h 1399550"/>
              <a:gd name="connsiteX2" fmla="*/ 2202724 w 2202724"/>
              <a:gd name="connsiteY2" fmla="*/ 1399550 h 1399550"/>
              <a:gd name="connsiteX3" fmla="*/ 0 w 2202724"/>
              <a:gd name="connsiteY3" fmla="*/ 1399550 h 1399550"/>
            </a:gdLst>
            <a:ahLst/>
            <a:cxnLst>
              <a:cxn ang="0">
                <a:pos x="connsiteX0" y="connsiteY0"/>
              </a:cxn>
              <a:cxn ang="0">
                <a:pos x="connsiteX1" y="connsiteY1"/>
              </a:cxn>
              <a:cxn ang="0">
                <a:pos x="connsiteX2" y="connsiteY2"/>
              </a:cxn>
              <a:cxn ang="0">
                <a:pos x="connsiteX3" y="connsiteY3"/>
              </a:cxn>
            </a:cxnLst>
            <a:rect l="l" t="t" r="r" b="b"/>
            <a:pathLst>
              <a:path w="2202724" h="1399550">
                <a:moveTo>
                  <a:pt x="0" y="0"/>
                </a:moveTo>
                <a:lnTo>
                  <a:pt x="2202724" y="0"/>
                </a:lnTo>
                <a:lnTo>
                  <a:pt x="2202724" y="1399550"/>
                </a:lnTo>
                <a:lnTo>
                  <a:pt x="0" y="1399550"/>
                </a:ln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
        <p:nvSpPr>
          <p:cNvPr id="15" name="Picture Placeholder 14">
            <a:extLst>
              <a:ext uri="{FF2B5EF4-FFF2-40B4-BE49-F238E27FC236}">
                <a16:creationId xmlns="" xmlns:a16="http://schemas.microsoft.com/office/drawing/2014/main" id="{455A544A-DB9B-2151-9D8B-DFDEF2DBB671}"/>
              </a:ext>
            </a:extLst>
          </p:cNvPr>
          <p:cNvSpPr>
            <a:spLocks noGrp="1"/>
          </p:cNvSpPr>
          <p:nvPr>
            <p:ph type="pic" sz="quarter" idx="12"/>
          </p:nvPr>
        </p:nvSpPr>
        <p:spPr>
          <a:xfrm>
            <a:off x="4987478" y="3504914"/>
            <a:ext cx="2202724" cy="1399550"/>
          </a:xfrm>
          <a:custGeom>
            <a:avLst/>
            <a:gdLst>
              <a:gd name="connsiteX0" fmla="*/ 0 w 2202724"/>
              <a:gd name="connsiteY0" fmla="*/ 0 h 1399550"/>
              <a:gd name="connsiteX1" fmla="*/ 2202724 w 2202724"/>
              <a:gd name="connsiteY1" fmla="*/ 0 h 1399550"/>
              <a:gd name="connsiteX2" fmla="*/ 2202724 w 2202724"/>
              <a:gd name="connsiteY2" fmla="*/ 1399550 h 1399550"/>
              <a:gd name="connsiteX3" fmla="*/ 0 w 2202724"/>
              <a:gd name="connsiteY3" fmla="*/ 1399550 h 1399550"/>
            </a:gdLst>
            <a:ahLst/>
            <a:cxnLst>
              <a:cxn ang="0">
                <a:pos x="connsiteX0" y="connsiteY0"/>
              </a:cxn>
              <a:cxn ang="0">
                <a:pos x="connsiteX1" y="connsiteY1"/>
              </a:cxn>
              <a:cxn ang="0">
                <a:pos x="connsiteX2" y="connsiteY2"/>
              </a:cxn>
              <a:cxn ang="0">
                <a:pos x="connsiteX3" y="connsiteY3"/>
              </a:cxn>
            </a:cxnLst>
            <a:rect l="l" t="t" r="r" b="b"/>
            <a:pathLst>
              <a:path w="2202724" h="1399550">
                <a:moveTo>
                  <a:pt x="0" y="0"/>
                </a:moveTo>
                <a:lnTo>
                  <a:pt x="2202724" y="0"/>
                </a:lnTo>
                <a:lnTo>
                  <a:pt x="2202724" y="1399550"/>
                </a:lnTo>
                <a:lnTo>
                  <a:pt x="0" y="1399550"/>
                </a:ln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
        <p:nvSpPr>
          <p:cNvPr id="13" name="Picture Placeholder 12">
            <a:extLst>
              <a:ext uri="{FF2B5EF4-FFF2-40B4-BE49-F238E27FC236}">
                <a16:creationId xmlns="" xmlns:a16="http://schemas.microsoft.com/office/drawing/2014/main" id="{ABAB3D78-29FD-6F6B-D962-A89C6DF0140C}"/>
              </a:ext>
            </a:extLst>
          </p:cNvPr>
          <p:cNvSpPr>
            <a:spLocks noGrp="1"/>
          </p:cNvSpPr>
          <p:nvPr>
            <p:ph type="pic" sz="quarter" idx="11"/>
          </p:nvPr>
        </p:nvSpPr>
        <p:spPr>
          <a:xfrm>
            <a:off x="356765" y="3504914"/>
            <a:ext cx="4506837" cy="2890049"/>
          </a:xfrm>
          <a:custGeom>
            <a:avLst/>
            <a:gdLst>
              <a:gd name="connsiteX0" fmla="*/ 0 w 4506837"/>
              <a:gd name="connsiteY0" fmla="*/ 0 h 2890049"/>
              <a:gd name="connsiteX1" fmla="*/ 4506837 w 4506837"/>
              <a:gd name="connsiteY1" fmla="*/ 0 h 2890049"/>
              <a:gd name="connsiteX2" fmla="*/ 4506837 w 4506837"/>
              <a:gd name="connsiteY2" fmla="*/ 2890049 h 2890049"/>
              <a:gd name="connsiteX3" fmla="*/ 0 w 4506837"/>
              <a:gd name="connsiteY3" fmla="*/ 2890049 h 2890049"/>
            </a:gdLst>
            <a:ahLst/>
            <a:cxnLst>
              <a:cxn ang="0">
                <a:pos x="connsiteX0" y="connsiteY0"/>
              </a:cxn>
              <a:cxn ang="0">
                <a:pos x="connsiteX1" y="connsiteY1"/>
              </a:cxn>
              <a:cxn ang="0">
                <a:pos x="connsiteX2" y="connsiteY2"/>
              </a:cxn>
              <a:cxn ang="0">
                <a:pos x="connsiteX3" y="connsiteY3"/>
              </a:cxn>
            </a:cxnLst>
            <a:rect l="l" t="t" r="r" b="b"/>
            <a:pathLst>
              <a:path w="4506837" h="2890049">
                <a:moveTo>
                  <a:pt x="0" y="0"/>
                </a:moveTo>
                <a:lnTo>
                  <a:pt x="4506837" y="0"/>
                </a:lnTo>
                <a:lnTo>
                  <a:pt x="4506837" y="2890049"/>
                </a:lnTo>
                <a:lnTo>
                  <a:pt x="0" y="2890049"/>
                </a:lnTo>
                <a:close/>
              </a:path>
            </a:pathLst>
          </a:custGeom>
          <a:solidFill>
            <a:srgbClr val="107C99"/>
          </a:solidFill>
          <a:ln w="34925" cap="flat">
            <a:solidFill>
              <a:schemeClr val="bg1"/>
            </a:solidFill>
            <a:miter lim="800000"/>
          </a:ln>
          <a:effectLst>
            <a:outerShdw blurRad="50800" dist="38100" dir="2700000" algn="tl" rotWithShape="0">
              <a:prstClr val="black">
                <a:alpha val="24051"/>
              </a:prstClr>
            </a:outerShdw>
          </a:effectLst>
        </p:spPr>
        <p:txBody>
          <a:bodyPr wrap="square">
            <a:noAutofit/>
          </a:bodyPr>
          <a:lstStyle>
            <a:lvl1pPr>
              <a:defRPr sz="1000"/>
            </a:lvl1pPr>
          </a:lstStyle>
          <a:p>
            <a:endParaRPr lang="x-none"/>
          </a:p>
        </p:txBody>
      </p:sp>
    </p:spTree>
    <p:extLst>
      <p:ext uri="{BB962C8B-B14F-4D97-AF65-F5344CB8AC3E}">
        <p14:creationId xmlns:p14="http://schemas.microsoft.com/office/powerpoint/2010/main" val="2717040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523584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4CFC333E-941B-7E49-A074-9FFD2EDFBE06}" type="datetimeFigureOut">
              <a:rPr lang="x-none" smtClean="0"/>
              <a:t>13/12/2023</a:t>
            </a:fld>
            <a:endParaRPr lang="x-none"/>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x-none"/>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2C80035F-B46B-DB42-89DA-FDDC04670342}" type="slidenum">
              <a:rPr lang="x-none" smtClean="0"/>
              <a:t>‹#›</a:t>
            </a:fld>
            <a:endParaRPr lang="x-none"/>
          </a:p>
        </p:txBody>
      </p:sp>
    </p:spTree>
    <p:extLst>
      <p:ext uri="{BB962C8B-B14F-4D97-AF65-F5344CB8AC3E}">
        <p14:creationId xmlns:p14="http://schemas.microsoft.com/office/powerpoint/2010/main" val="3788010180"/>
      </p:ext>
    </p:extLst>
  </p:cSld>
  <p:clrMap bg1="lt1" tx1="dk1" bg2="lt2" tx2="dk2" accent1="accent1" accent2="accent2" accent3="accent3" accent4="accent4" accent5="accent5" accent6="accent6" hlink="hlink" folHlink="folHlink"/>
  <p:sldLayoutIdLst>
    <p:sldLayoutId id="2147483663" r:id="rId1"/>
    <p:sldLayoutId id="2147483664" r:id="rId2"/>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3.jpg"/><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 xmlns:a16="http://schemas.microsoft.com/office/drawing/2014/main" id="{5B1A26C0-1D24-4F2A-9DB4-60B3290D3A37}"/>
              </a:ext>
            </a:extLst>
          </p:cNvPr>
          <p:cNvSpPr/>
          <p:nvPr/>
        </p:nvSpPr>
        <p:spPr>
          <a:xfrm>
            <a:off x="0" y="0"/>
            <a:ext cx="7559675" cy="2085030"/>
          </a:xfrm>
          <a:prstGeom prst="rect">
            <a:avLst/>
          </a:prstGeom>
          <a:solidFill>
            <a:srgbClr val="0B771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pic>
        <p:nvPicPr>
          <p:cNvPr id="45" name="Picture 27">
            <a:extLst>
              <a:ext uri="{FF2B5EF4-FFF2-40B4-BE49-F238E27FC236}">
                <a16:creationId xmlns="" xmlns:a16="http://schemas.microsoft.com/office/drawing/2014/main" id="{11536EE9-BBF0-1610-F095-3B223EDC91A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942021" y="-83995"/>
            <a:ext cx="3924300" cy="2808782"/>
          </a:xfrm>
          <a:prstGeom prst="rect">
            <a:avLst/>
          </a:prstGeom>
        </p:spPr>
      </p:pic>
      <p:sp>
        <p:nvSpPr>
          <p:cNvPr id="11" name="Freeform 10">
            <a:extLst>
              <a:ext uri="{FF2B5EF4-FFF2-40B4-BE49-F238E27FC236}">
                <a16:creationId xmlns="" xmlns:a16="http://schemas.microsoft.com/office/drawing/2014/main" id="{6ADCFF70-16A9-B390-29DA-7E9661C367C1}"/>
              </a:ext>
            </a:extLst>
          </p:cNvPr>
          <p:cNvSpPr/>
          <p:nvPr/>
        </p:nvSpPr>
        <p:spPr>
          <a:xfrm>
            <a:off x="0" y="10025161"/>
            <a:ext cx="7572370" cy="664111"/>
          </a:xfrm>
          <a:custGeom>
            <a:avLst/>
            <a:gdLst>
              <a:gd name="connsiteX0" fmla="*/ 0 w 7572370"/>
              <a:gd name="connsiteY0" fmla="*/ 0 h 664111"/>
              <a:gd name="connsiteX1" fmla="*/ 7572371 w 7572370"/>
              <a:gd name="connsiteY1" fmla="*/ 0 h 664111"/>
              <a:gd name="connsiteX2" fmla="*/ 7572371 w 7572370"/>
              <a:gd name="connsiteY2" fmla="*/ 664111 h 664111"/>
              <a:gd name="connsiteX3" fmla="*/ 0 w 7572370"/>
              <a:gd name="connsiteY3" fmla="*/ 664111 h 664111"/>
            </a:gdLst>
            <a:ahLst/>
            <a:cxnLst>
              <a:cxn ang="0">
                <a:pos x="connsiteX0" y="connsiteY0"/>
              </a:cxn>
              <a:cxn ang="0">
                <a:pos x="connsiteX1" y="connsiteY1"/>
              </a:cxn>
              <a:cxn ang="0">
                <a:pos x="connsiteX2" y="connsiteY2"/>
              </a:cxn>
              <a:cxn ang="0">
                <a:pos x="connsiteX3" y="connsiteY3"/>
              </a:cxn>
            </a:cxnLst>
            <a:rect l="l" t="t" r="r" b="b"/>
            <a:pathLst>
              <a:path w="7572370" h="664111">
                <a:moveTo>
                  <a:pt x="0" y="0"/>
                </a:moveTo>
                <a:lnTo>
                  <a:pt x="7572371" y="0"/>
                </a:lnTo>
                <a:lnTo>
                  <a:pt x="7572371" y="664111"/>
                </a:lnTo>
                <a:lnTo>
                  <a:pt x="0" y="664111"/>
                </a:lnTo>
                <a:close/>
              </a:path>
            </a:pathLst>
          </a:custGeom>
          <a:gradFill>
            <a:gsLst>
              <a:gs pos="0">
                <a:srgbClr val="0B771F"/>
              </a:gs>
              <a:gs pos="52000">
                <a:srgbClr val="4AAF5D"/>
              </a:gs>
              <a:gs pos="100000">
                <a:srgbClr val="0B771F"/>
              </a:gs>
            </a:gsLst>
            <a:lin ang="0" scaled="0"/>
          </a:gradFill>
          <a:ln w="1269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x-none" dirty="0"/>
          </a:p>
        </p:txBody>
      </p:sp>
      <p:sp>
        <p:nvSpPr>
          <p:cNvPr id="13" name="Freeform 12">
            <a:extLst>
              <a:ext uri="{FF2B5EF4-FFF2-40B4-BE49-F238E27FC236}">
                <a16:creationId xmlns="" xmlns:a16="http://schemas.microsoft.com/office/drawing/2014/main" id="{E51AF264-48E5-3D10-9469-1C455402AF1D}"/>
              </a:ext>
            </a:extLst>
          </p:cNvPr>
          <p:cNvSpPr/>
          <p:nvPr/>
        </p:nvSpPr>
        <p:spPr>
          <a:xfrm>
            <a:off x="947498" y="882519"/>
            <a:ext cx="5448753" cy="1034896"/>
          </a:xfrm>
          <a:custGeom>
            <a:avLst/>
            <a:gdLst>
              <a:gd name="connsiteX0" fmla="*/ 1496185 w 5448753"/>
              <a:gd name="connsiteY0" fmla="*/ 0 h 1034896"/>
              <a:gd name="connsiteX1" fmla="*/ 477560 w 5448753"/>
              <a:gd name="connsiteY1" fmla="*/ 466021 h 1034896"/>
              <a:gd name="connsiteX2" fmla="*/ 0 w 5448753"/>
              <a:gd name="connsiteY2" fmla="*/ 1034896 h 1034896"/>
              <a:gd name="connsiteX3" fmla="*/ 5448754 w 5448753"/>
              <a:gd name="connsiteY3" fmla="*/ 1034896 h 1034896"/>
              <a:gd name="connsiteX4" fmla="*/ 5448754 w 5448753"/>
              <a:gd name="connsiteY4" fmla="*/ 0 h 1034896"/>
              <a:gd name="connsiteX5" fmla="*/ 1496185 w 5448753"/>
              <a:gd name="connsiteY5" fmla="*/ 0 h 1034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48753" h="1034896">
                <a:moveTo>
                  <a:pt x="1496185" y="0"/>
                </a:moveTo>
                <a:cubicBezTo>
                  <a:pt x="1099912" y="0"/>
                  <a:pt x="725230" y="171425"/>
                  <a:pt x="477560" y="466021"/>
                </a:cubicBezTo>
                <a:lnTo>
                  <a:pt x="0" y="1034896"/>
                </a:lnTo>
                <a:lnTo>
                  <a:pt x="5448754" y="1034896"/>
                </a:lnTo>
                <a:lnTo>
                  <a:pt x="5448754" y="0"/>
                </a:lnTo>
                <a:lnTo>
                  <a:pt x="1496185" y="0"/>
                </a:lnTo>
                <a:close/>
              </a:path>
            </a:pathLst>
          </a:custGeom>
          <a:gradFill>
            <a:gsLst>
              <a:gs pos="54000">
                <a:srgbClr val="F6DD78"/>
              </a:gs>
              <a:gs pos="35000">
                <a:srgbClr val="F6DD78"/>
              </a:gs>
              <a:gs pos="0">
                <a:srgbClr val="D0A340"/>
              </a:gs>
              <a:gs pos="81000">
                <a:srgbClr val="D0A340"/>
              </a:gs>
            </a:gsLst>
            <a:lin ang="5400000" scaled="1"/>
          </a:gradFill>
          <a:ln w="12695" cap="flat">
            <a:noFill/>
            <a:prstDash val="solid"/>
            <a:miter/>
          </a:ln>
        </p:spPr>
        <p:txBody>
          <a:bodyPr rtlCol="0" anchor="ctr"/>
          <a:lstStyle/>
          <a:p>
            <a:endParaRPr lang="x-none"/>
          </a:p>
        </p:txBody>
      </p:sp>
      <p:sp>
        <p:nvSpPr>
          <p:cNvPr id="14" name="Freeform 13">
            <a:extLst>
              <a:ext uri="{FF2B5EF4-FFF2-40B4-BE49-F238E27FC236}">
                <a16:creationId xmlns="" xmlns:a16="http://schemas.microsoft.com/office/drawing/2014/main" id="{A484E1D4-EDAE-FAFB-F66C-459D59E3800B}"/>
              </a:ext>
            </a:extLst>
          </p:cNvPr>
          <p:cNvSpPr/>
          <p:nvPr/>
        </p:nvSpPr>
        <p:spPr>
          <a:xfrm>
            <a:off x="118119" y="700935"/>
            <a:ext cx="5344604" cy="642524"/>
          </a:xfrm>
          <a:custGeom>
            <a:avLst/>
            <a:gdLst>
              <a:gd name="connsiteX0" fmla="*/ 927177 w 5344604"/>
              <a:gd name="connsiteY0" fmla="*/ 0 h 642524"/>
              <a:gd name="connsiteX1" fmla="*/ 295935 w 5344604"/>
              <a:gd name="connsiteY1" fmla="*/ 289517 h 642524"/>
              <a:gd name="connsiteX2" fmla="*/ 0 w 5344604"/>
              <a:gd name="connsiteY2" fmla="*/ 642525 h 642524"/>
              <a:gd name="connsiteX3" fmla="*/ 1228192 w 5344604"/>
              <a:gd name="connsiteY3" fmla="*/ 642525 h 642524"/>
              <a:gd name="connsiteX4" fmla="*/ 1240893 w 5344604"/>
              <a:gd name="connsiteY4" fmla="*/ 627287 h 642524"/>
              <a:gd name="connsiteX5" fmla="*/ 2302702 w 5344604"/>
              <a:gd name="connsiteY5" fmla="*/ 125711 h 642524"/>
              <a:gd name="connsiteX6" fmla="*/ 5344605 w 5344604"/>
              <a:gd name="connsiteY6" fmla="*/ 125711 h 642524"/>
              <a:gd name="connsiteX7" fmla="*/ 5344605 w 5344604"/>
              <a:gd name="connsiteY7" fmla="*/ 1270 h 642524"/>
              <a:gd name="connsiteX8" fmla="*/ 927177 w 5344604"/>
              <a:gd name="connsiteY8" fmla="*/ 1270 h 642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44604" h="642524">
                <a:moveTo>
                  <a:pt x="927177" y="0"/>
                </a:moveTo>
                <a:cubicBezTo>
                  <a:pt x="682047" y="0"/>
                  <a:pt x="449617" y="106664"/>
                  <a:pt x="295935" y="289517"/>
                </a:cubicBezTo>
                <a:lnTo>
                  <a:pt x="0" y="642525"/>
                </a:lnTo>
                <a:lnTo>
                  <a:pt x="1228192" y="642525"/>
                </a:lnTo>
                <a:lnTo>
                  <a:pt x="1240893" y="627287"/>
                </a:lnTo>
                <a:cubicBezTo>
                  <a:pt x="1498725" y="309834"/>
                  <a:pt x="1889917" y="125711"/>
                  <a:pt x="2302702" y="125711"/>
                </a:cubicBezTo>
                <a:lnTo>
                  <a:pt x="5344605" y="125711"/>
                </a:lnTo>
                <a:lnTo>
                  <a:pt x="5344605" y="1270"/>
                </a:lnTo>
                <a:lnTo>
                  <a:pt x="927177" y="1270"/>
                </a:lnTo>
                <a:close/>
              </a:path>
            </a:pathLst>
          </a:custGeom>
          <a:gradFill>
            <a:gsLst>
              <a:gs pos="82000">
                <a:srgbClr val="F6DD78"/>
              </a:gs>
              <a:gs pos="47000">
                <a:srgbClr val="F6DD78"/>
              </a:gs>
              <a:gs pos="31000">
                <a:srgbClr val="F6DD78"/>
              </a:gs>
              <a:gs pos="12000">
                <a:srgbClr val="D0A340"/>
              </a:gs>
              <a:gs pos="63000">
                <a:srgbClr val="D0A340"/>
              </a:gs>
            </a:gsLst>
            <a:lin ang="6000000" scaled="0"/>
          </a:gradFill>
          <a:ln w="12695" cap="flat">
            <a:noFill/>
            <a:prstDash val="solid"/>
            <a:miter/>
          </a:ln>
        </p:spPr>
        <p:txBody>
          <a:bodyPr rtlCol="0" anchor="ctr"/>
          <a:lstStyle/>
          <a:p>
            <a:endParaRPr lang="x-none"/>
          </a:p>
        </p:txBody>
      </p:sp>
      <p:sp>
        <p:nvSpPr>
          <p:cNvPr id="15" name="Freeform 14">
            <a:extLst>
              <a:ext uri="{FF2B5EF4-FFF2-40B4-BE49-F238E27FC236}">
                <a16:creationId xmlns="" xmlns:a16="http://schemas.microsoft.com/office/drawing/2014/main" id="{F4FA807C-FE4E-A80F-DB1F-6D85438C4ACB}"/>
              </a:ext>
            </a:extLst>
          </p:cNvPr>
          <p:cNvSpPr/>
          <p:nvPr/>
        </p:nvSpPr>
        <p:spPr>
          <a:xfrm>
            <a:off x="3243849" y="534590"/>
            <a:ext cx="2723106" cy="446973"/>
          </a:xfrm>
          <a:custGeom>
            <a:avLst/>
            <a:gdLst>
              <a:gd name="connsiteX0" fmla="*/ 0 w 2723106"/>
              <a:gd name="connsiteY0" fmla="*/ 446974 h 446973"/>
              <a:gd name="connsiteX1" fmla="*/ 2387799 w 2723106"/>
              <a:gd name="connsiteY1" fmla="*/ 446974 h 446973"/>
              <a:gd name="connsiteX2" fmla="*/ 2723107 w 2723106"/>
              <a:gd name="connsiteY2" fmla="*/ 111743 h 446973"/>
              <a:gd name="connsiteX3" fmla="*/ 2723107 w 2723106"/>
              <a:gd name="connsiteY3" fmla="*/ 0 h 446973"/>
              <a:gd name="connsiteX4" fmla="*/ 335308 w 2723106"/>
              <a:gd name="connsiteY4" fmla="*/ 0 h 446973"/>
              <a:gd name="connsiteX5" fmla="*/ 0 w 2723106"/>
              <a:gd name="connsiteY5" fmla="*/ 335230 h 446973"/>
              <a:gd name="connsiteX6" fmla="*/ 0 w 2723106"/>
              <a:gd name="connsiteY6" fmla="*/ 446974 h 44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23106" h="446973">
                <a:moveTo>
                  <a:pt x="0" y="446974"/>
                </a:moveTo>
                <a:lnTo>
                  <a:pt x="2387799" y="446974"/>
                </a:lnTo>
                <a:cubicBezTo>
                  <a:pt x="2573234" y="446974"/>
                  <a:pt x="2723107" y="297136"/>
                  <a:pt x="2723107" y="111743"/>
                </a:cubicBezTo>
                <a:lnTo>
                  <a:pt x="2723107" y="0"/>
                </a:lnTo>
                <a:lnTo>
                  <a:pt x="335308" y="0"/>
                </a:lnTo>
                <a:cubicBezTo>
                  <a:pt x="149873" y="0"/>
                  <a:pt x="0" y="149838"/>
                  <a:pt x="0" y="335230"/>
                </a:cubicBezTo>
                <a:lnTo>
                  <a:pt x="0" y="446974"/>
                </a:lnTo>
                <a:close/>
              </a:path>
            </a:pathLst>
          </a:custGeom>
          <a:solidFill>
            <a:schemeClr val="bg1"/>
          </a:solidFill>
          <a:ln w="12695" cap="flat">
            <a:noFill/>
            <a:prstDash val="solid"/>
            <a:miter/>
          </a:ln>
        </p:spPr>
        <p:txBody>
          <a:bodyPr rtlCol="0" anchor="ctr"/>
          <a:lstStyle/>
          <a:p>
            <a:endParaRPr lang="x-none"/>
          </a:p>
        </p:txBody>
      </p:sp>
      <p:grpSp>
        <p:nvGrpSpPr>
          <p:cNvPr id="16" name="Graphic 2">
            <a:extLst>
              <a:ext uri="{FF2B5EF4-FFF2-40B4-BE49-F238E27FC236}">
                <a16:creationId xmlns="" xmlns:a16="http://schemas.microsoft.com/office/drawing/2014/main" id="{266C6DD5-6D2B-8582-A0D7-8581B14DF683}"/>
              </a:ext>
            </a:extLst>
          </p:cNvPr>
          <p:cNvGrpSpPr/>
          <p:nvPr/>
        </p:nvGrpSpPr>
        <p:grpSpPr>
          <a:xfrm>
            <a:off x="434467" y="277134"/>
            <a:ext cx="1639864" cy="1639485"/>
            <a:chOff x="624892" y="435545"/>
            <a:chExt cx="2204903" cy="2204392"/>
          </a:xfrm>
          <a:solidFill>
            <a:schemeClr val="bg1"/>
          </a:solidFill>
        </p:grpSpPr>
        <p:sp>
          <p:nvSpPr>
            <p:cNvPr id="17" name="Freeform 16">
              <a:extLst>
                <a:ext uri="{FF2B5EF4-FFF2-40B4-BE49-F238E27FC236}">
                  <a16:creationId xmlns="" xmlns:a16="http://schemas.microsoft.com/office/drawing/2014/main" id="{A8CF1016-3B4F-9081-2CF5-A5795E31FEDC}"/>
                </a:ext>
              </a:extLst>
            </p:cNvPr>
            <p:cNvSpPr/>
            <p:nvPr/>
          </p:nvSpPr>
          <p:spPr>
            <a:xfrm rot="21113312">
              <a:off x="988232" y="798735"/>
              <a:ext cx="1478409" cy="1478067"/>
            </a:xfrm>
            <a:custGeom>
              <a:avLst/>
              <a:gdLst>
                <a:gd name="connsiteX0" fmla="*/ 1478410 w 1478409"/>
                <a:gd name="connsiteY0" fmla="*/ 739034 h 1478067"/>
                <a:gd name="connsiteX1" fmla="*/ 739205 w 1478409"/>
                <a:gd name="connsiteY1" fmla="*/ 1478068 h 1478067"/>
                <a:gd name="connsiteX2" fmla="*/ 0 w 1478409"/>
                <a:gd name="connsiteY2" fmla="*/ 739034 h 1478067"/>
                <a:gd name="connsiteX3" fmla="*/ 739205 w 1478409"/>
                <a:gd name="connsiteY3" fmla="*/ 0 h 1478067"/>
                <a:gd name="connsiteX4" fmla="*/ 1478410 w 1478409"/>
                <a:gd name="connsiteY4" fmla="*/ 739034 h 1478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8409" h="1478067">
                  <a:moveTo>
                    <a:pt x="1478410" y="739034"/>
                  </a:moveTo>
                  <a:cubicBezTo>
                    <a:pt x="1478410" y="1147191"/>
                    <a:pt x="1147457" y="1478068"/>
                    <a:pt x="739205" y="1478068"/>
                  </a:cubicBezTo>
                  <a:cubicBezTo>
                    <a:pt x="330953" y="1478068"/>
                    <a:pt x="0" y="1147191"/>
                    <a:pt x="0" y="739034"/>
                  </a:cubicBezTo>
                  <a:cubicBezTo>
                    <a:pt x="0" y="330877"/>
                    <a:pt x="330953" y="0"/>
                    <a:pt x="739205" y="0"/>
                  </a:cubicBezTo>
                  <a:cubicBezTo>
                    <a:pt x="1147457" y="0"/>
                    <a:pt x="1478410" y="330877"/>
                    <a:pt x="1478410" y="739034"/>
                  </a:cubicBezTo>
                  <a:close/>
                </a:path>
              </a:pathLst>
            </a:custGeom>
            <a:grpFill/>
            <a:ln w="12695" cap="flat">
              <a:noFill/>
              <a:prstDash val="solid"/>
              <a:miter/>
            </a:ln>
          </p:spPr>
          <p:txBody>
            <a:bodyPr rtlCol="0" anchor="ctr"/>
            <a:lstStyle/>
            <a:p>
              <a:endParaRPr lang="x-none"/>
            </a:p>
          </p:txBody>
        </p:sp>
        <p:sp>
          <p:nvSpPr>
            <p:cNvPr id="18" name="Freeform 17">
              <a:extLst>
                <a:ext uri="{FF2B5EF4-FFF2-40B4-BE49-F238E27FC236}">
                  <a16:creationId xmlns="" xmlns:a16="http://schemas.microsoft.com/office/drawing/2014/main" id="{1B42A2CD-0DB7-CEB2-884F-4DEDA35ECC3A}"/>
                </a:ext>
              </a:extLst>
            </p:cNvPr>
            <p:cNvSpPr/>
            <p:nvPr/>
          </p:nvSpPr>
          <p:spPr>
            <a:xfrm>
              <a:off x="1787038" y="1290128"/>
              <a:ext cx="964010" cy="1267271"/>
            </a:xfrm>
            <a:custGeom>
              <a:avLst/>
              <a:gdLst>
                <a:gd name="connsiteX0" fmla="*/ 932258 w 964010"/>
                <a:gd name="connsiteY0" fmla="*/ 0 h 1267271"/>
                <a:gd name="connsiteX1" fmla="*/ 861132 w 964010"/>
                <a:gd name="connsiteY1" fmla="*/ 17777 h 1267271"/>
                <a:gd name="connsiteX2" fmla="*/ 889074 w 964010"/>
                <a:gd name="connsiteY2" fmla="*/ 247613 h 1267271"/>
                <a:gd name="connsiteX3" fmla="*/ 0 w 964010"/>
                <a:gd name="connsiteY3" fmla="*/ 1193623 h 1267271"/>
                <a:gd name="connsiteX4" fmla="*/ 5081 w 964010"/>
                <a:gd name="connsiteY4" fmla="*/ 1267272 h 1267271"/>
                <a:gd name="connsiteX5" fmla="*/ 964010 w 964010"/>
                <a:gd name="connsiteY5" fmla="*/ 247613 h 1267271"/>
                <a:gd name="connsiteX6" fmla="*/ 932258 w 964010"/>
                <a:gd name="connsiteY6" fmla="*/ 0 h 1267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64010" h="1267271">
                  <a:moveTo>
                    <a:pt x="932258" y="0"/>
                  </a:moveTo>
                  <a:lnTo>
                    <a:pt x="861132" y="17777"/>
                  </a:lnTo>
                  <a:cubicBezTo>
                    <a:pt x="880183" y="92696"/>
                    <a:pt x="889074" y="170155"/>
                    <a:pt x="889074" y="247613"/>
                  </a:cubicBezTo>
                  <a:cubicBezTo>
                    <a:pt x="889074" y="747919"/>
                    <a:pt x="497881" y="1163147"/>
                    <a:pt x="0" y="1193623"/>
                  </a:cubicBezTo>
                  <a:lnTo>
                    <a:pt x="5081" y="1267272"/>
                  </a:lnTo>
                  <a:cubicBezTo>
                    <a:pt x="542335" y="1234257"/>
                    <a:pt x="964010" y="786013"/>
                    <a:pt x="964010" y="247613"/>
                  </a:cubicBezTo>
                  <a:cubicBezTo>
                    <a:pt x="962740" y="163806"/>
                    <a:pt x="952579" y="79998"/>
                    <a:pt x="932258" y="0"/>
                  </a:cubicBezTo>
                  <a:close/>
                </a:path>
              </a:pathLst>
            </a:custGeom>
            <a:grpFill/>
            <a:ln w="12695" cap="flat">
              <a:noFill/>
              <a:prstDash val="solid"/>
              <a:miter/>
            </a:ln>
          </p:spPr>
          <p:txBody>
            <a:bodyPr rtlCol="0" anchor="ctr"/>
            <a:lstStyle/>
            <a:p>
              <a:endParaRPr lang="x-none"/>
            </a:p>
          </p:txBody>
        </p:sp>
        <p:sp>
          <p:nvSpPr>
            <p:cNvPr id="19" name="Freeform 18">
              <a:extLst>
                <a:ext uri="{FF2B5EF4-FFF2-40B4-BE49-F238E27FC236}">
                  <a16:creationId xmlns="" xmlns:a16="http://schemas.microsoft.com/office/drawing/2014/main" id="{D0671A65-0B36-91A6-6F47-065879A96D7F}"/>
                </a:ext>
              </a:extLst>
            </p:cNvPr>
            <p:cNvSpPr/>
            <p:nvPr/>
          </p:nvSpPr>
          <p:spPr>
            <a:xfrm>
              <a:off x="704908" y="515543"/>
              <a:ext cx="1648597" cy="1847575"/>
            </a:xfrm>
            <a:custGeom>
              <a:avLst/>
              <a:gdLst>
                <a:gd name="connsiteX0" fmla="*/ 74936 w 1648597"/>
                <a:gd name="connsiteY0" fmla="*/ 1022198 h 1847575"/>
                <a:gd name="connsiteX1" fmla="*/ 1023705 w 1648597"/>
                <a:gd name="connsiteY1" fmla="*/ 73649 h 1847575"/>
                <a:gd name="connsiteX2" fmla="*/ 1604144 w 1648597"/>
                <a:gd name="connsiteY2" fmla="*/ 271740 h 1847575"/>
                <a:gd name="connsiteX3" fmla="*/ 1648597 w 1648597"/>
                <a:gd name="connsiteY3" fmla="*/ 213328 h 1847575"/>
                <a:gd name="connsiteX4" fmla="*/ 1022435 w 1648597"/>
                <a:gd name="connsiteY4" fmla="*/ 0 h 1847575"/>
                <a:gd name="connsiteX5" fmla="*/ 0 w 1648597"/>
                <a:gd name="connsiteY5" fmla="*/ 1022198 h 1847575"/>
                <a:gd name="connsiteX6" fmla="*/ 419135 w 1648597"/>
                <a:gd name="connsiteY6" fmla="*/ 1847576 h 1847575"/>
                <a:gd name="connsiteX7" fmla="*/ 462319 w 1648597"/>
                <a:gd name="connsiteY7" fmla="*/ 1787895 h 1847575"/>
                <a:gd name="connsiteX8" fmla="*/ 74936 w 1648597"/>
                <a:gd name="connsiteY8" fmla="*/ 1022198 h 1847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48597" h="1847575">
                  <a:moveTo>
                    <a:pt x="74936" y="1022198"/>
                  </a:moveTo>
                  <a:cubicBezTo>
                    <a:pt x="74936" y="499036"/>
                    <a:pt x="500422" y="73649"/>
                    <a:pt x="1023705" y="73649"/>
                  </a:cubicBezTo>
                  <a:cubicBezTo>
                    <a:pt x="1235813" y="73649"/>
                    <a:pt x="1436490" y="142219"/>
                    <a:pt x="1604144" y="271740"/>
                  </a:cubicBezTo>
                  <a:lnTo>
                    <a:pt x="1648597" y="213328"/>
                  </a:lnTo>
                  <a:cubicBezTo>
                    <a:pt x="1466972" y="73649"/>
                    <a:pt x="1251054" y="0"/>
                    <a:pt x="1022435" y="0"/>
                  </a:cubicBezTo>
                  <a:cubicBezTo>
                    <a:pt x="458508" y="0"/>
                    <a:pt x="0" y="458402"/>
                    <a:pt x="0" y="1022198"/>
                  </a:cubicBezTo>
                  <a:cubicBezTo>
                    <a:pt x="0" y="1347270"/>
                    <a:pt x="157493" y="1655834"/>
                    <a:pt x="419135" y="1847576"/>
                  </a:cubicBezTo>
                  <a:lnTo>
                    <a:pt x="462319" y="1787895"/>
                  </a:lnTo>
                  <a:cubicBezTo>
                    <a:pt x="219728" y="1610121"/>
                    <a:pt x="74936" y="1323144"/>
                    <a:pt x="74936" y="1022198"/>
                  </a:cubicBezTo>
                  <a:close/>
                </a:path>
              </a:pathLst>
            </a:custGeom>
            <a:grpFill/>
            <a:ln w="12695" cap="flat">
              <a:noFill/>
              <a:prstDash val="solid"/>
              <a:miter/>
            </a:ln>
          </p:spPr>
          <p:txBody>
            <a:bodyPr rtlCol="0" anchor="ctr"/>
            <a:lstStyle/>
            <a:p>
              <a:endParaRPr lang="x-none"/>
            </a:p>
          </p:txBody>
        </p:sp>
        <p:sp>
          <p:nvSpPr>
            <p:cNvPr id="20" name="Freeform 19">
              <a:extLst>
                <a:ext uri="{FF2B5EF4-FFF2-40B4-BE49-F238E27FC236}">
                  <a16:creationId xmlns="" xmlns:a16="http://schemas.microsoft.com/office/drawing/2014/main" id="{87221261-97D7-B617-78CB-D56854B15288}"/>
                </a:ext>
              </a:extLst>
            </p:cNvPr>
            <p:cNvSpPr/>
            <p:nvPr/>
          </p:nvSpPr>
          <p:spPr>
            <a:xfrm>
              <a:off x="806517" y="617128"/>
              <a:ext cx="1841653" cy="1841226"/>
            </a:xfrm>
            <a:custGeom>
              <a:avLst/>
              <a:gdLst>
                <a:gd name="connsiteX0" fmla="*/ 1841653 w 1841653"/>
                <a:gd name="connsiteY0" fmla="*/ 920613 h 1841226"/>
                <a:gd name="connsiteX1" fmla="*/ 920827 w 1841653"/>
                <a:gd name="connsiteY1" fmla="*/ 0 h 1841226"/>
                <a:gd name="connsiteX2" fmla="*/ 0 w 1841653"/>
                <a:gd name="connsiteY2" fmla="*/ 920613 h 1841226"/>
                <a:gd name="connsiteX3" fmla="*/ 920827 w 1841653"/>
                <a:gd name="connsiteY3" fmla="*/ 1841227 h 1841226"/>
                <a:gd name="connsiteX4" fmla="*/ 1841653 w 1841653"/>
                <a:gd name="connsiteY4" fmla="*/ 920613 h 1841226"/>
                <a:gd name="connsiteX5" fmla="*/ 920827 w 1841653"/>
                <a:gd name="connsiteY5" fmla="*/ 1803133 h 1841226"/>
                <a:gd name="connsiteX6" fmla="*/ 38103 w 1841653"/>
                <a:gd name="connsiteY6" fmla="*/ 920613 h 1841226"/>
                <a:gd name="connsiteX7" fmla="*/ 920827 w 1841653"/>
                <a:gd name="connsiteY7" fmla="*/ 38094 h 1841226"/>
                <a:gd name="connsiteX8" fmla="*/ 1803550 w 1841653"/>
                <a:gd name="connsiteY8" fmla="*/ 920613 h 1841226"/>
                <a:gd name="connsiteX9" fmla="*/ 920827 w 1841653"/>
                <a:gd name="connsiteY9" fmla="*/ 1803133 h 1841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41653" h="1841226">
                  <a:moveTo>
                    <a:pt x="1841653" y="920613"/>
                  </a:moveTo>
                  <a:cubicBezTo>
                    <a:pt x="1841653" y="412689"/>
                    <a:pt x="1428869" y="0"/>
                    <a:pt x="920827" y="0"/>
                  </a:cubicBezTo>
                  <a:cubicBezTo>
                    <a:pt x="412784" y="0"/>
                    <a:pt x="0" y="412689"/>
                    <a:pt x="0" y="920613"/>
                  </a:cubicBezTo>
                  <a:cubicBezTo>
                    <a:pt x="0" y="1428538"/>
                    <a:pt x="412784" y="1841227"/>
                    <a:pt x="920827" y="1841227"/>
                  </a:cubicBezTo>
                  <a:cubicBezTo>
                    <a:pt x="1428869" y="1841227"/>
                    <a:pt x="1841653" y="1428538"/>
                    <a:pt x="1841653" y="920613"/>
                  </a:cubicBezTo>
                  <a:close/>
                  <a:moveTo>
                    <a:pt x="920827" y="1803133"/>
                  </a:moveTo>
                  <a:cubicBezTo>
                    <a:pt x="434376" y="1803133"/>
                    <a:pt x="38103" y="1406951"/>
                    <a:pt x="38103" y="920613"/>
                  </a:cubicBezTo>
                  <a:cubicBezTo>
                    <a:pt x="38103" y="434276"/>
                    <a:pt x="434376" y="38094"/>
                    <a:pt x="920827" y="38094"/>
                  </a:cubicBezTo>
                  <a:cubicBezTo>
                    <a:pt x="1407277" y="38094"/>
                    <a:pt x="1803550" y="434276"/>
                    <a:pt x="1803550" y="920613"/>
                  </a:cubicBezTo>
                  <a:cubicBezTo>
                    <a:pt x="1803550" y="1406951"/>
                    <a:pt x="1408547" y="1803133"/>
                    <a:pt x="920827" y="1803133"/>
                  </a:cubicBezTo>
                  <a:close/>
                </a:path>
              </a:pathLst>
            </a:custGeom>
            <a:grpFill/>
            <a:ln w="12695" cap="flat">
              <a:noFill/>
              <a:prstDash val="solid"/>
              <a:miter/>
            </a:ln>
          </p:spPr>
          <p:txBody>
            <a:bodyPr rtlCol="0" anchor="ctr"/>
            <a:lstStyle/>
            <a:p>
              <a:endParaRPr lang="x-none"/>
            </a:p>
          </p:txBody>
        </p:sp>
        <p:sp>
          <p:nvSpPr>
            <p:cNvPr id="21" name="Freeform 20">
              <a:extLst>
                <a:ext uri="{FF2B5EF4-FFF2-40B4-BE49-F238E27FC236}">
                  <a16:creationId xmlns="" xmlns:a16="http://schemas.microsoft.com/office/drawing/2014/main" id="{235B5C39-B052-6D03-3871-6C81A4E117CC}"/>
                </a:ext>
              </a:extLst>
            </p:cNvPr>
            <p:cNvSpPr/>
            <p:nvPr/>
          </p:nvSpPr>
          <p:spPr>
            <a:xfrm>
              <a:off x="624892" y="435545"/>
              <a:ext cx="2204903" cy="2204392"/>
            </a:xfrm>
            <a:custGeom>
              <a:avLst/>
              <a:gdLst>
                <a:gd name="connsiteX0" fmla="*/ 2118536 w 2204903"/>
                <a:gd name="connsiteY0" fmla="*/ 673000 h 2204392"/>
                <a:gd name="connsiteX1" fmla="*/ 1882297 w 2204903"/>
                <a:gd name="connsiteY1" fmla="*/ 322532 h 2204392"/>
                <a:gd name="connsiteX2" fmla="*/ 1531748 w 2204903"/>
                <a:gd name="connsiteY2" fmla="*/ 86347 h 2204392"/>
                <a:gd name="connsiteX3" fmla="*/ 1102452 w 2204903"/>
                <a:gd name="connsiteY3" fmla="*/ 0 h 2204392"/>
                <a:gd name="connsiteX4" fmla="*/ 673156 w 2204903"/>
                <a:gd name="connsiteY4" fmla="*/ 86347 h 2204392"/>
                <a:gd name="connsiteX5" fmla="*/ 322607 w 2204903"/>
                <a:gd name="connsiteY5" fmla="*/ 322532 h 2204392"/>
                <a:gd name="connsiteX6" fmla="*/ 86367 w 2204903"/>
                <a:gd name="connsiteY6" fmla="*/ 673000 h 2204392"/>
                <a:gd name="connsiteX7" fmla="*/ 0 w 2204903"/>
                <a:gd name="connsiteY7" fmla="*/ 1102196 h 2204392"/>
                <a:gd name="connsiteX8" fmla="*/ 86367 w 2204903"/>
                <a:gd name="connsiteY8" fmla="*/ 1531393 h 2204392"/>
                <a:gd name="connsiteX9" fmla="*/ 322607 w 2204903"/>
                <a:gd name="connsiteY9" fmla="*/ 1881861 h 2204392"/>
                <a:gd name="connsiteX10" fmla="*/ 673156 w 2204903"/>
                <a:gd name="connsiteY10" fmla="*/ 2118046 h 2204392"/>
                <a:gd name="connsiteX11" fmla="*/ 1102452 w 2204903"/>
                <a:gd name="connsiteY11" fmla="*/ 2204393 h 2204392"/>
                <a:gd name="connsiteX12" fmla="*/ 1531748 w 2204903"/>
                <a:gd name="connsiteY12" fmla="*/ 2118046 h 2204392"/>
                <a:gd name="connsiteX13" fmla="*/ 1882297 w 2204903"/>
                <a:gd name="connsiteY13" fmla="*/ 1881861 h 2204392"/>
                <a:gd name="connsiteX14" fmla="*/ 2118536 w 2204903"/>
                <a:gd name="connsiteY14" fmla="*/ 1531393 h 2204392"/>
                <a:gd name="connsiteX15" fmla="*/ 2204904 w 2204903"/>
                <a:gd name="connsiteY15" fmla="*/ 1102196 h 2204392"/>
                <a:gd name="connsiteX16" fmla="*/ 2118536 w 2204903"/>
                <a:gd name="connsiteY16" fmla="*/ 673000 h 2204392"/>
                <a:gd name="connsiteX17" fmla="*/ 1102452 w 2204903"/>
                <a:gd name="connsiteY17" fmla="*/ 2201853 h 2204392"/>
                <a:gd name="connsiteX18" fmla="*/ 2540 w 2204903"/>
                <a:gd name="connsiteY18" fmla="*/ 1102196 h 2204392"/>
                <a:gd name="connsiteX19" fmla="*/ 1102452 w 2204903"/>
                <a:gd name="connsiteY19" fmla="*/ 1270 h 2204392"/>
                <a:gd name="connsiteX20" fmla="*/ 2202364 w 2204903"/>
                <a:gd name="connsiteY20" fmla="*/ 1100927 h 2204392"/>
                <a:gd name="connsiteX21" fmla="*/ 1102452 w 2204903"/>
                <a:gd name="connsiteY21" fmla="*/ 2201853 h 2204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204903" h="2204392">
                  <a:moveTo>
                    <a:pt x="2118536" y="673000"/>
                  </a:moveTo>
                  <a:cubicBezTo>
                    <a:pt x="2062652" y="542210"/>
                    <a:pt x="1983905" y="424117"/>
                    <a:pt x="1882297" y="322532"/>
                  </a:cubicBezTo>
                  <a:cubicBezTo>
                    <a:pt x="1780688" y="220947"/>
                    <a:pt x="1662569" y="142219"/>
                    <a:pt x="1531748" y="86347"/>
                  </a:cubicBezTo>
                  <a:cubicBezTo>
                    <a:pt x="1395846" y="29206"/>
                    <a:pt x="1251054" y="0"/>
                    <a:pt x="1102452" y="0"/>
                  </a:cubicBezTo>
                  <a:cubicBezTo>
                    <a:pt x="953849" y="0"/>
                    <a:pt x="809057" y="29206"/>
                    <a:pt x="673156" y="86347"/>
                  </a:cubicBezTo>
                  <a:cubicBezTo>
                    <a:pt x="542335" y="142219"/>
                    <a:pt x="424215" y="220947"/>
                    <a:pt x="322607" y="322532"/>
                  </a:cubicBezTo>
                  <a:cubicBezTo>
                    <a:pt x="220998" y="424117"/>
                    <a:pt x="142252" y="542210"/>
                    <a:pt x="86367" y="673000"/>
                  </a:cubicBezTo>
                  <a:cubicBezTo>
                    <a:pt x="29212" y="808870"/>
                    <a:pt x="0" y="953629"/>
                    <a:pt x="0" y="1102196"/>
                  </a:cubicBezTo>
                  <a:cubicBezTo>
                    <a:pt x="0" y="1250764"/>
                    <a:pt x="29212" y="1395523"/>
                    <a:pt x="86367" y="1531393"/>
                  </a:cubicBezTo>
                  <a:cubicBezTo>
                    <a:pt x="142252" y="1662183"/>
                    <a:pt x="220998" y="1780276"/>
                    <a:pt x="322607" y="1881861"/>
                  </a:cubicBezTo>
                  <a:cubicBezTo>
                    <a:pt x="424215" y="1983446"/>
                    <a:pt x="542335" y="2062174"/>
                    <a:pt x="673156" y="2118046"/>
                  </a:cubicBezTo>
                  <a:cubicBezTo>
                    <a:pt x="809057" y="2175187"/>
                    <a:pt x="953849" y="2204393"/>
                    <a:pt x="1102452" y="2204393"/>
                  </a:cubicBezTo>
                  <a:cubicBezTo>
                    <a:pt x="1251054" y="2204393"/>
                    <a:pt x="1395846" y="2175187"/>
                    <a:pt x="1531748" y="2118046"/>
                  </a:cubicBezTo>
                  <a:cubicBezTo>
                    <a:pt x="1662569" y="2062174"/>
                    <a:pt x="1780688" y="1983446"/>
                    <a:pt x="1882297" y="1881861"/>
                  </a:cubicBezTo>
                  <a:cubicBezTo>
                    <a:pt x="1983905" y="1780276"/>
                    <a:pt x="2062652" y="1662183"/>
                    <a:pt x="2118536" y="1531393"/>
                  </a:cubicBezTo>
                  <a:cubicBezTo>
                    <a:pt x="2175691" y="1395523"/>
                    <a:pt x="2204904" y="1250764"/>
                    <a:pt x="2204904" y="1102196"/>
                  </a:cubicBezTo>
                  <a:cubicBezTo>
                    <a:pt x="2204904" y="953629"/>
                    <a:pt x="2176961" y="808870"/>
                    <a:pt x="2118536" y="673000"/>
                  </a:cubicBezTo>
                  <a:close/>
                  <a:moveTo>
                    <a:pt x="1102452" y="2201853"/>
                  </a:moveTo>
                  <a:cubicBezTo>
                    <a:pt x="495341" y="2201853"/>
                    <a:pt x="2540" y="1707897"/>
                    <a:pt x="2540" y="1102196"/>
                  </a:cubicBezTo>
                  <a:cubicBezTo>
                    <a:pt x="2540" y="496496"/>
                    <a:pt x="496611" y="1270"/>
                    <a:pt x="1102452" y="1270"/>
                  </a:cubicBezTo>
                  <a:cubicBezTo>
                    <a:pt x="1709562" y="1270"/>
                    <a:pt x="2202364" y="495227"/>
                    <a:pt x="2202364" y="1100927"/>
                  </a:cubicBezTo>
                  <a:cubicBezTo>
                    <a:pt x="2202364" y="1706627"/>
                    <a:pt x="1709562" y="2201853"/>
                    <a:pt x="1102452" y="2201853"/>
                  </a:cubicBezTo>
                  <a:close/>
                </a:path>
              </a:pathLst>
            </a:custGeom>
            <a:grpFill/>
            <a:ln w="12695" cap="flat">
              <a:noFill/>
              <a:prstDash val="solid"/>
              <a:miter/>
            </a:ln>
          </p:spPr>
          <p:txBody>
            <a:bodyPr rtlCol="0" anchor="ctr"/>
            <a:lstStyle/>
            <a:p>
              <a:endParaRPr lang="x-none"/>
            </a:p>
          </p:txBody>
        </p:sp>
        <p:sp>
          <p:nvSpPr>
            <p:cNvPr id="22" name="Freeform 21">
              <a:extLst>
                <a:ext uri="{FF2B5EF4-FFF2-40B4-BE49-F238E27FC236}">
                  <a16:creationId xmlns="" xmlns:a16="http://schemas.microsoft.com/office/drawing/2014/main" id="{71B6AE40-72CD-3674-76B0-B0B2B8355A58}"/>
                </a:ext>
              </a:extLst>
            </p:cNvPr>
            <p:cNvSpPr/>
            <p:nvPr/>
          </p:nvSpPr>
          <p:spPr>
            <a:xfrm>
              <a:off x="938608" y="746649"/>
              <a:ext cx="1580011" cy="1579645"/>
            </a:xfrm>
            <a:custGeom>
              <a:avLst/>
              <a:gdLst>
                <a:gd name="connsiteX0" fmla="*/ 1517776 w 1580011"/>
                <a:gd name="connsiteY0" fmla="*/ 482528 h 1579645"/>
                <a:gd name="connsiteX1" fmla="*/ 1348852 w 1580011"/>
                <a:gd name="connsiteY1" fmla="*/ 231106 h 1579645"/>
                <a:gd name="connsiteX2" fmla="*/ 1097371 w 1580011"/>
                <a:gd name="connsiteY2" fmla="*/ 62221 h 1579645"/>
                <a:gd name="connsiteX3" fmla="*/ 790006 w 1580011"/>
                <a:gd name="connsiteY3" fmla="*/ 0 h 1579645"/>
                <a:gd name="connsiteX4" fmla="*/ 482640 w 1580011"/>
                <a:gd name="connsiteY4" fmla="*/ 62221 h 1579645"/>
                <a:gd name="connsiteX5" fmla="*/ 231159 w 1580011"/>
                <a:gd name="connsiteY5" fmla="*/ 231106 h 1579645"/>
                <a:gd name="connsiteX6" fmla="*/ 62235 w 1580011"/>
                <a:gd name="connsiteY6" fmla="*/ 482528 h 1579645"/>
                <a:gd name="connsiteX7" fmla="*/ 0 w 1580011"/>
                <a:gd name="connsiteY7" fmla="*/ 789823 h 1579645"/>
                <a:gd name="connsiteX8" fmla="*/ 62235 w 1580011"/>
                <a:gd name="connsiteY8" fmla="*/ 1097117 h 1579645"/>
                <a:gd name="connsiteX9" fmla="*/ 231159 w 1580011"/>
                <a:gd name="connsiteY9" fmla="*/ 1348540 h 1579645"/>
                <a:gd name="connsiteX10" fmla="*/ 482640 w 1580011"/>
                <a:gd name="connsiteY10" fmla="*/ 1517425 h 1579645"/>
                <a:gd name="connsiteX11" fmla="*/ 790006 w 1580011"/>
                <a:gd name="connsiteY11" fmla="*/ 1579646 h 1579645"/>
                <a:gd name="connsiteX12" fmla="*/ 1097371 w 1580011"/>
                <a:gd name="connsiteY12" fmla="*/ 1517425 h 1579645"/>
                <a:gd name="connsiteX13" fmla="*/ 1348852 w 1580011"/>
                <a:gd name="connsiteY13" fmla="*/ 1348540 h 1579645"/>
                <a:gd name="connsiteX14" fmla="*/ 1517776 w 1580011"/>
                <a:gd name="connsiteY14" fmla="*/ 1097117 h 1579645"/>
                <a:gd name="connsiteX15" fmla="*/ 1580012 w 1580011"/>
                <a:gd name="connsiteY15" fmla="*/ 789823 h 1579645"/>
                <a:gd name="connsiteX16" fmla="*/ 1517776 w 1580011"/>
                <a:gd name="connsiteY16" fmla="*/ 482528 h 1579645"/>
                <a:gd name="connsiteX17" fmla="*/ 788736 w 1580011"/>
                <a:gd name="connsiteY17" fmla="*/ 1579646 h 1579645"/>
                <a:gd name="connsiteX18" fmla="*/ 0 w 1580011"/>
                <a:gd name="connsiteY18" fmla="*/ 791093 h 1579645"/>
                <a:gd name="connsiteX19" fmla="*/ 788736 w 1580011"/>
                <a:gd name="connsiteY19" fmla="*/ 2540 h 1579645"/>
                <a:gd name="connsiteX20" fmla="*/ 1577471 w 1580011"/>
                <a:gd name="connsiteY20" fmla="*/ 791093 h 1579645"/>
                <a:gd name="connsiteX21" fmla="*/ 788736 w 1580011"/>
                <a:gd name="connsiteY21" fmla="*/ 1579646 h 1579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80011" h="1579645">
                  <a:moveTo>
                    <a:pt x="1517776" y="482528"/>
                  </a:moveTo>
                  <a:cubicBezTo>
                    <a:pt x="1478403" y="388562"/>
                    <a:pt x="1421248" y="303485"/>
                    <a:pt x="1348852" y="231106"/>
                  </a:cubicBezTo>
                  <a:cubicBezTo>
                    <a:pt x="1276456" y="158726"/>
                    <a:pt x="1191359" y="101585"/>
                    <a:pt x="1097371" y="62221"/>
                  </a:cubicBezTo>
                  <a:cubicBezTo>
                    <a:pt x="999573" y="21587"/>
                    <a:pt x="896695" y="0"/>
                    <a:pt x="790006" y="0"/>
                  </a:cubicBezTo>
                  <a:cubicBezTo>
                    <a:pt x="683317" y="0"/>
                    <a:pt x="579168" y="20317"/>
                    <a:pt x="482640" y="62221"/>
                  </a:cubicBezTo>
                  <a:cubicBezTo>
                    <a:pt x="388652" y="101585"/>
                    <a:pt x="303555" y="158726"/>
                    <a:pt x="231159" y="231106"/>
                  </a:cubicBezTo>
                  <a:cubicBezTo>
                    <a:pt x="158763" y="303485"/>
                    <a:pt x="101608" y="388562"/>
                    <a:pt x="62235" y="482528"/>
                  </a:cubicBezTo>
                  <a:cubicBezTo>
                    <a:pt x="21592" y="580304"/>
                    <a:pt x="0" y="683159"/>
                    <a:pt x="0" y="789823"/>
                  </a:cubicBezTo>
                  <a:cubicBezTo>
                    <a:pt x="0" y="896487"/>
                    <a:pt x="20322" y="1000612"/>
                    <a:pt x="62235" y="1097117"/>
                  </a:cubicBezTo>
                  <a:cubicBezTo>
                    <a:pt x="101608" y="1191083"/>
                    <a:pt x="158763" y="1276161"/>
                    <a:pt x="231159" y="1348540"/>
                  </a:cubicBezTo>
                  <a:cubicBezTo>
                    <a:pt x="303555" y="1420919"/>
                    <a:pt x="388652" y="1478061"/>
                    <a:pt x="482640" y="1517425"/>
                  </a:cubicBezTo>
                  <a:cubicBezTo>
                    <a:pt x="580438" y="1558059"/>
                    <a:pt x="683317" y="1579646"/>
                    <a:pt x="790006" y="1579646"/>
                  </a:cubicBezTo>
                  <a:cubicBezTo>
                    <a:pt x="896695" y="1579646"/>
                    <a:pt x="1000843" y="1559329"/>
                    <a:pt x="1097371" y="1517425"/>
                  </a:cubicBezTo>
                  <a:cubicBezTo>
                    <a:pt x="1191359" y="1478061"/>
                    <a:pt x="1276456" y="1420919"/>
                    <a:pt x="1348852" y="1348540"/>
                  </a:cubicBezTo>
                  <a:cubicBezTo>
                    <a:pt x="1421248" y="1276161"/>
                    <a:pt x="1478403" y="1191083"/>
                    <a:pt x="1517776" y="1097117"/>
                  </a:cubicBezTo>
                  <a:cubicBezTo>
                    <a:pt x="1558420" y="999342"/>
                    <a:pt x="1580012" y="896487"/>
                    <a:pt x="1580012" y="789823"/>
                  </a:cubicBezTo>
                  <a:cubicBezTo>
                    <a:pt x="1580012" y="684428"/>
                    <a:pt x="1558420" y="580304"/>
                    <a:pt x="1517776" y="482528"/>
                  </a:cubicBezTo>
                  <a:close/>
                  <a:moveTo>
                    <a:pt x="788736" y="1579646"/>
                  </a:moveTo>
                  <a:cubicBezTo>
                    <a:pt x="354360" y="1579646"/>
                    <a:pt x="0" y="1225368"/>
                    <a:pt x="0" y="791093"/>
                  </a:cubicBezTo>
                  <a:cubicBezTo>
                    <a:pt x="0" y="355547"/>
                    <a:pt x="354360" y="2540"/>
                    <a:pt x="788736" y="2540"/>
                  </a:cubicBezTo>
                  <a:cubicBezTo>
                    <a:pt x="1223112" y="2540"/>
                    <a:pt x="1577471" y="356817"/>
                    <a:pt x="1577471" y="791093"/>
                  </a:cubicBezTo>
                  <a:cubicBezTo>
                    <a:pt x="1577471" y="1225368"/>
                    <a:pt x="1224382" y="1579646"/>
                    <a:pt x="788736" y="1579646"/>
                  </a:cubicBezTo>
                  <a:close/>
                </a:path>
              </a:pathLst>
            </a:custGeom>
            <a:grpFill/>
            <a:ln w="12695" cap="flat">
              <a:noFill/>
              <a:prstDash val="solid"/>
              <a:miter/>
            </a:ln>
          </p:spPr>
          <p:txBody>
            <a:bodyPr rtlCol="0" anchor="ctr"/>
            <a:lstStyle/>
            <a:p>
              <a:endParaRPr lang="x-none"/>
            </a:p>
          </p:txBody>
        </p:sp>
      </p:grpSp>
      <p:sp>
        <p:nvSpPr>
          <p:cNvPr id="23" name="Oval 22">
            <a:extLst>
              <a:ext uri="{FF2B5EF4-FFF2-40B4-BE49-F238E27FC236}">
                <a16:creationId xmlns="" xmlns:a16="http://schemas.microsoft.com/office/drawing/2014/main" id="{499275AF-6165-5C58-28A7-9D831052D244}"/>
              </a:ext>
            </a:extLst>
          </p:cNvPr>
          <p:cNvSpPr/>
          <p:nvPr/>
        </p:nvSpPr>
        <p:spPr>
          <a:xfrm>
            <a:off x="747125" y="596684"/>
            <a:ext cx="1002993" cy="1002993"/>
          </a:xfrm>
          <a:prstGeom prst="ellipse">
            <a:avLst/>
          </a:prstGeom>
          <a:solidFill>
            <a:schemeClr val="bg1"/>
          </a:solidFill>
          <a:ln w="25400">
            <a:gradFill>
              <a:gsLst>
                <a:gs pos="26000">
                  <a:srgbClr val="F6DD78"/>
                </a:gs>
                <a:gs pos="76000">
                  <a:srgbClr val="D0A340"/>
                </a:gs>
              </a:gsLst>
              <a:lin ang="5400000" scaled="1"/>
            </a:gradFill>
          </a:ln>
          <a:effectLst>
            <a:innerShdw blurRad="40175" dist="50800" dir="12577601">
              <a:prstClr val="black">
                <a:alpha val="682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dirty="0"/>
          </a:p>
        </p:txBody>
      </p:sp>
      <p:pic>
        <p:nvPicPr>
          <p:cNvPr id="25" name="Picture 24">
            <a:extLst>
              <a:ext uri="{FF2B5EF4-FFF2-40B4-BE49-F238E27FC236}">
                <a16:creationId xmlns="" xmlns:a16="http://schemas.microsoft.com/office/drawing/2014/main" id="{CF2A7158-B46F-F9AF-FE52-3CF720DB7A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5640" y="675043"/>
            <a:ext cx="804413" cy="773002"/>
          </a:xfrm>
          <a:prstGeom prst="rect">
            <a:avLst/>
          </a:prstGeom>
        </p:spPr>
      </p:pic>
      <p:sp>
        <p:nvSpPr>
          <p:cNvPr id="12" name="Freeform 11">
            <a:extLst>
              <a:ext uri="{FF2B5EF4-FFF2-40B4-BE49-F238E27FC236}">
                <a16:creationId xmlns="" xmlns:a16="http://schemas.microsoft.com/office/drawing/2014/main" id="{196C2274-21F9-3F66-3ED3-DE2ED7CB6D2E}"/>
              </a:ext>
            </a:extLst>
          </p:cNvPr>
          <p:cNvSpPr/>
          <p:nvPr/>
        </p:nvSpPr>
        <p:spPr>
          <a:xfrm>
            <a:off x="0" y="2085030"/>
            <a:ext cx="7560939" cy="380943"/>
          </a:xfrm>
          <a:custGeom>
            <a:avLst/>
            <a:gdLst>
              <a:gd name="connsiteX0" fmla="*/ 0 w 7560939"/>
              <a:gd name="connsiteY0" fmla="*/ 0 h 380943"/>
              <a:gd name="connsiteX1" fmla="*/ 7560939 w 7560939"/>
              <a:gd name="connsiteY1" fmla="*/ 0 h 380943"/>
              <a:gd name="connsiteX2" fmla="*/ 7560939 w 7560939"/>
              <a:gd name="connsiteY2" fmla="*/ 380943 h 380943"/>
              <a:gd name="connsiteX3" fmla="*/ 0 w 7560939"/>
              <a:gd name="connsiteY3" fmla="*/ 380943 h 380943"/>
            </a:gdLst>
            <a:ahLst/>
            <a:cxnLst>
              <a:cxn ang="0">
                <a:pos x="connsiteX0" y="connsiteY0"/>
              </a:cxn>
              <a:cxn ang="0">
                <a:pos x="connsiteX1" y="connsiteY1"/>
              </a:cxn>
              <a:cxn ang="0">
                <a:pos x="connsiteX2" y="connsiteY2"/>
              </a:cxn>
              <a:cxn ang="0">
                <a:pos x="connsiteX3" y="connsiteY3"/>
              </a:cxn>
            </a:cxnLst>
            <a:rect l="l" t="t" r="r" b="b"/>
            <a:pathLst>
              <a:path w="7560939" h="380943">
                <a:moveTo>
                  <a:pt x="0" y="0"/>
                </a:moveTo>
                <a:lnTo>
                  <a:pt x="7560939" y="0"/>
                </a:lnTo>
                <a:lnTo>
                  <a:pt x="7560939" y="380943"/>
                </a:lnTo>
                <a:lnTo>
                  <a:pt x="0" y="380943"/>
                </a:lnTo>
                <a:close/>
              </a:path>
            </a:pathLst>
          </a:custGeom>
          <a:gradFill>
            <a:gsLst>
              <a:gs pos="0">
                <a:srgbClr val="0B771F"/>
              </a:gs>
              <a:gs pos="52000">
                <a:srgbClr val="4AAF5D"/>
              </a:gs>
              <a:gs pos="100000">
                <a:srgbClr val="0B771F"/>
              </a:gs>
            </a:gsLst>
            <a:lin ang="0" scaled="0"/>
          </a:gradFill>
          <a:ln w="12695" cap="flat">
            <a:noFill/>
            <a:prstDash val="solid"/>
            <a:miter/>
          </a:ln>
        </p:spPr>
        <p:txBody>
          <a:bodyPr rtlCol="0" anchor="ctr"/>
          <a:lstStyle/>
          <a:p>
            <a:endParaRPr lang="x-none"/>
          </a:p>
        </p:txBody>
      </p:sp>
      <p:sp>
        <p:nvSpPr>
          <p:cNvPr id="34" name="Picture Placeholder 33">
            <a:extLst>
              <a:ext uri="{FF2B5EF4-FFF2-40B4-BE49-F238E27FC236}">
                <a16:creationId xmlns="" xmlns:a16="http://schemas.microsoft.com/office/drawing/2014/main" id="{A411AE5D-4D96-6C16-B79A-FE0B41317839}"/>
              </a:ext>
            </a:extLst>
          </p:cNvPr>
          <p:cNvSpPr>
            <a:spLocks noGrp="1"/>
          </p:cNvSpPr>
          <p:nvPr>
            <p:ph type="pic" sz="quarter" idx="16"/>
          </p:nvPr>
        </p:nvSpPr>
        <p:spPr/>
        <p:txBody>
          <a:bodyPr/>
          <a:lstStyle/>
          <a:p>
            <a:endParaRPr lang="x-none"/>
          </a:p>
        </p:txBody>
      </p:sp>
      <p:sp>
        <p:nvSpPr>
          <p:cNvPr id="33" name="Picture Placeholder 32">
            <a:extLst>
              <a:ext uri="{FF2B5EF4-FFF2-40B4-BE49-F238E27FC236}">
                <a16:creationId xmlns="" xmlns:a16="http://schemas.microsoft.com/office/drawing/2014/main" id="{002175CE-7427-B9E8-44F8-F2A4D8E49115}"/>
              </a:ext>
            </a:extLst>
          </p:cNvPr>
          <p:cNvSpPr>
            <a:spLocks noGrp="1"/>
          </p:cNvSpPr>
          <p:nvPr>
            <p:ph type="pic" sz="quarter" idx="15"/>
          </p:nvPr>
        </p:nvSpPr>
        <p:spPr/>
        <p:txBody>
          <a:bodyPr/>
          <a:lstStyle/>
          <a:p>
            <a:endParaRPr lang="x-none"/>
          </a:p>
        </p:txBody>
      </p:sp>
      <p:sp>
        <p:nvSpPr>
          <p:cNvPr id="32" name="Picture Placeholder 31">
            <a:extLst>
              <a:ext uri="{FF2B5EF4-FFF2-40B4-BE49-F238E27FC236}">
                <a16:creationId xmlns="" xmlns:a16="http://schemas.microsoft.com/office/drawing/2014/main" id="{85449090-A2BE-88DF-9BB9-3D0099D9C9D6}"/>
              </a:ext>
            </a:extLst>
          </p:cNvPr>
          <p:cNvSpPr>
            <a:spLocks noGrp="1"/>
          </p:cNvSpPr>
          <p:nvPr>
            <p:ph type="pic" sz="quarter" idx="14"/>
          </p:nvPr>
        </p:nvSpPr>
        <p:spPr/>
        <p:txBody>
          <a:bodyPr/>
          <a:lstStyle/>
          <a:p>
            <a:endParaRPr lang="x-none"/>
          </a:p>
        </p:txBody>
      </p:sp>
      <p:sp>
        <p:nvSpPr>
          <p:cNvPr id="31" name="Picture Placeholder 30">
            <a:extLst>
              <a:ext uri="{FF2B5EF4-FFF2-40B4-BE49-F238E27FC236}">
                <a16:creationId xmlns="" xmlns:a16="http://schemas.microsoft.com/office/drawing/2014/main" id="{6EFBAE48-4AC5-0214-C7FA-7A612A7F716C}"/>
              </a:ext>
            </a:extLst>
          </p:cNvPr>
          <p:cNvSpPr>
            <a:spLocks noGrp="1"/>
          </p:cNvSpPr>
          <p:nvPr>
            <p:ph type="pic" sz="quarter" idx="13"/>
          </p:nvPr>
        </p:nvSpPr>
        <p:spPr/>
        <p:txBody>
          <a:bodyPr/>
          <a:lstStyle/>
          <a:p>
            <a:endParaRPr lang="x-none"/>
          </a:p>
        </p:txBody>
      </p:sp>
      <p:sp>
        <p:nvSpPr>
          <p:cNvPr id="30" name="Picture Placeholder 29">
            <a:extLst>
              <a:ext uri="{FF2B5EF4-FFF2-40B4-BE49-F238E27FC236}">
                <a16:creationId xmlns="" xmlns:a16="http://schemas.microsoft.com/office/drawing/2014/main" id="{35263713-B185-9122-7117-268E2B5007D1}"/>
              </a:ext>
            </a:extLst>
          </p:cNvPr>
          <p:cNvSpPr>
            <a:spLocks noGrp="1"/>
          </p:cNvSpPr>
          <p:nvPr>
            <p:ph type="pic" sz="quarter" idx="12"/>
          </p:nvPr>
        </p:nvSpPr>
        <p:spPr/>
        <p:txBody>
          <a:bodyPr/>
          <a:lstStyle/>
          <a:p>
            <a:endParaRPr lang="x-none"/>
          </a:p>
        </p:txBody>
      </p:sp>
      <p:sp>
        <p:nvSpPr>
          <p:cNvPr id="29" name="Picture Placeholder 28">
            <a:extLst>
              <a:ext uri="{FF2B5EF4-FFF2-40B4-BE49-F238E27FC236}">
                <a16:creationId xmlns="" xmlns:a16="http://schemas.microsoft.com/office/drawing/2014/main" id="{D76D8E99-B407-0149-145E-4484A4A728BD}"/>
              </a:ext>
            </a:extLst>
          </p:cNvPr>
          <p:cNvSpPr>
            <a:spLocks noGrp="1"/>
          </p:cNvSpPr>
          <p:nvPr>
            <p:ph type="pic" sz="quarter" idx="11"/>
          </p:nvPr>
        </p:nvSpPr>
        <p:spPr/>
        <p:txBody>
          <a:bodyPr/>
          <a:lstStyle/>
          <a:p>
            <a:endParaRPr lang="x-none"/>
          </a:p>
        </p:txBody>
      </p:sp>
      <p:sp>
        <p:nvSpPr>
          <p:cNvPr id="35" name="TextBox 34">
            <a:extLst>
              <a:ext uri="{FF2B5EF4-FFF2-40B4-BE49-F238E27FC236}">
                <a16:creationId xmlns="" xmlns:a16="http://schemas.microsoft.com/office/drawing/2014/main" id="{16C58AEA-D9A2-E6FA-414B-345D4448992A}"/>
              </a:ext>
            </a:extLst>
          </p:cNvPr>
          <p:cNvSpPr txBox="1"/>
          <p:nvPr/>
        </p:nvSpPr>
        <p:spPr>
          <a:xfrm>
            <a:off x="356764" y="8054954"/>
            <a:ext cx="6833438" cy="1438855"/>
          </a:xfrm>
          <a:prstGeom prst="rect">
            <a:avLst/>
          </a:prstGeom>
          <a:noFill/>
        </p:spPr>
        <p:txBody>
          <a:bodyPr wrap="square" rtlCol="0">
            <a:spAutoFit/>
          </a:bodyPr>
          <a:lstStyle/>
          <a:p>
            <a:pPr algn="thaiDist"/>
            <a:r>
              <a:rPr lang="th-TH" sz="1750" dirty="0">
                <a:solidFill>
                  <a:schemeClr val="tx1">
                    <a:lumMod val="85000"/>
                    <a:lumOff val="15000"/>
                  </a:schemeClr>
                </a:solidFill>
                <a:latin typeface="FC Iconic" panose="020B0500040200020003" pitchFamily="34" charset="-34"/>
                <a:cs typeface="FC Iconic" panose="020B0500040200020003" pitchFamily="34" charset="-34"/>
              </a:rPr>
              <a:t> </a:t>
            </a:r>
            <a:r>
              <a:rPr lang="en-US" sz="1750" dirty="0">
                <a:solidFill>
                  <a:schemeClr val="tx1">
                    <a:lumMod val="85000"/>
                    <a:lumOff val="15000"/>
                  </a:schemeClr>
                </a:solidFill>
                <a:latin typeface="FC Iconic" panose="020B0500040200020003" pitchFamily="34" charset="-34"/>
                <a:cs typeface="FC Iconic" panose="020B0500040200020003" pitchFamily="34" charset="-34"/>
              </a:rPr>
              <a:t>	</a:t>
            </a:r>
            <a:r>
              <a:rPr lang="th-TH" sz="1750" dirty="0" smtClean="0">
                <a:solidFill>
                  <a:schemeClr val="tx1">
                    <a:lumMod val="85000"/>
                    <a:lumOff val="15000"/>
                  </a:schemeClr>
                </a:solidFill>
                <a:latin typeface="FC Iconic" panose="020B0500040200020003" pitchFamily="34" charset="-34"/>
                <a:cs typeface="FC Iconic" panose="020B0500040200020003" pitchFamily="34" charset="-34"/>
              </a:rPr>
              <a:t>ข้อความ </a:t>
            </a:r>
            <a:r>
              <a:rPr lang="th-TH" sz="1750" dirty="0">
                <a:solidFill>
                  <a:schemeClr val="tx1">
                    <a:lumMod val="85000"/>
                    <a:lumOff val="15000"/>
                  </a:schemeClr>
                </a:solidFill>
                <a:latin typeface="FC Iconic" panose="020B0500040200020003" pitchFamily="34" charset="-34"/>
                <a:cs typeface="FC Iconic" panose="020B0500040200020003" pitchFamily="34" charset="-34"/>
              </a:rPr>
              <a:t>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a:t>
            </a:r>
            <a:endParaRPr lang="x-none" sz="1750" dirty="0">
              <a:solidFill>
                <a:schemeClr val="tx1">
                  <a:lumMod val="85000"/>
                  <a:lumOff val="15000"/>
                </a:schemeClr>
              </a:solidFill>
              <a:latin typeface="FC Iconic" panose="020B0500040200020003" pitchFamily="34" charset="-34"/>
              <a:cs typeface="FC Iconic" panose="020B0500040200020003" pitchFamily="34" charset="-34"/>
            </a:endParaRPr>
          </a:p>
        </p:txBody>
      </p:sp>
      <p:sp>
        <p:nvSpPr>
          <p:cNvPr id="36" name="TextBox 35">
            <a:extLst>
              <a:ext uri="{FF2B5EF4-FFF2-40B4-BE49-F238E27FC236}">
                <a16:creationId xmlns="" xmlns:a16="http://schemas.microsoft.com/office/drawing/2014/main" id="{19F174B0-CD61-1133-66DC-31126F082370}"/>
              </a:ext>
            </a:extLst>
          </p:cNvPr>
          <p:cNvSpPr txBox="1"/>
          <p:nvPr/>
        </p:nvSpPr>
        <p:spPr>
          <a:xfrm>
            <a:off x="434467" y="2475223"/>
            <a:ext cx="6277618" cy="584775"/>
          </a:xfrm>
          <a:prstGeom prst="rect">
            <a:avLst/>
          </a:prstGeom>
          <a:noFill/>
        </p:spPr>
        <p:txBody>
          <a:bodyPr wrap="square" rtlCol="0">
            <a:spAutoFit/>
          </a:bodyPr>
          <a:lstStyle/>
          <a:p>
            <a:pPr algn="ctr"/>
            <a:r>
              <a:rPr lang="th-TH" sz="3200" dirty="0">
                <a:solidFill>
                  <a:srgbClr val="FF6500"/>
                </a:solidFill>
                <a:latin typeface="FC Iconic" panose="020B0500040200020003" pitchFamily="34" charset="-34"/>
                <a:cs typeface="FC Iconic" panose="020B0500040200020003" pitchFamily="34" charset="-34"/>
              </a:rPr>
              <a:t>โรงพยาบาลหนองหงส์ขอขอบคุณผู้บริจาคทุก</a:t>
            </a:r>
            <a:r>
              <a:rPr lang="th-TH" sz="3200" dirty="0" smtClean="0">
                <a:solidFill>
                  <a:srgbClr val="FF6500"/>
                </a:solidFill>
                <a:latin typeface="FC Iconic" panose="020B0500040200020003" pitchFamily="34" charset="-34"/>
                <a:cs typeface="FC Iconic" panose="020B0500040200020003" pitchFamily="34" charset="-34"/>
              </a:rPr>
              <a:t>ท่าน</a:t>
            </a:r>
            <a:endParaRPr lang="x-none" sz="3200" dirty="0">
              <a:solidFill>
                <a:srgbClr val="FF6500"/>
              </a:solidFill>
              <a:latin typeface="FC Iconic" panose="020B0500040200020003" pitchFamily="34" charset="-34"/>
              <a:cs typeface="FC Iconic" panose="020B0500040200020003" pitchFamily="34" charset="-34"/>
            </a:endParaRPr>
          </a:p>
        </p:txBody>
      </p:sp>
      <p:sp>
        <p:nvSpPr>
          <p:cNvPr id="37" name="TextBox 36">
            <a:extLst>
              <a:ext uri="{FF2B5EF4-FFF2-40B4-BE49-F238E27FC236}">
                <a16:creationId xmlns="" xmlns:a16="http://schemas.microsoft.com/office/drawing/2014/main" id="{C37ABCE1-D471-045B-02CF-D40B9133CD40}"/>
              </a:ext>
            </a:extLst>
          </p:cNvPr>
          <p:cNvSpPr txBox="1"/>
          <p:nvPr/>
        </p:nvSpPr>
        <p:spPr>
          <a:xfrm>
            <a:off x="4075843" y="2990463"/>
            <a:ext cx="3231514" cy="461665"/>
          </a:xfrm>
          <a:prstGeom prst="rect">
            <a:avLst/>
          </a:prstGeom>
          <a:noFill/>
        </p:spPr>
        <p:txBody>
          <a:bodyPr wrap="square" rtlCol="0">
            <a:spAutoFit/>
          </a:bodyPr>
          <a:lstStyle/>
          <a:p>
            <a:pPr algn="r"/>
            <a:r>
              <a:rPr lang="th-TH" sz="2400" dirty="0" smtClean="0">
                <a:solidFill>
                  <a:srgbClr val="137F00"/>
                </a:solidFill>
                <a:latin typeface="FC Iconic" panose="020B0500040200020003" pitchFamily="34" charset="-34"/>
                <a:cs typeface="FC Iconic" panose="020B0500040200020003" pitchFamily="34" charset="-34"/>
              </a:rPr>
              <a:t>ทดสอบปี 2565</a:t>
            </a:r>
            <a:endParaRPr lang="x-none" sz="2400" dirty="0">
              <a:solidFill>
                <a:srgbClr val="137F00"/>
              </a:solidFill>
              <a:latin typeface="FC Iconic" panose="020B0500040200020003" pitchFamily="34" charset="-34"/>
              <a:cs typeface="FC Iconic" panose="020B0500040200020003" pitchFamily="34" charset="-34"/>
            </a:endParaRPr>
          </a:p>
        </p:txBody>
      </p:sp>
      <p:sp>
        <p:nvSpPr>
          <p:cNvPr id="43" name="TextBox 42">
            <a:extLst>
              <a:ext uri="{FF2B5EF4-FFF2-40B4-BE49-F238E27FC236}">
                <a16:creationId xmlns="" xmlns:a16="http://schemas.microsoft.com/office/drawing/2014/main" id="{F74F5244-BC9C-95F1-41BD-8D94D6F240B4}"/>
              </a:ext>
            </a:extLst>
          </p:cNvPr>
          <p:cNvSpPr txBox="1"/>
          <p:nvPr/>
        </p:nvSpPr>
        <p:spPr>
          <a:xfrm>
            <a:off x="2568487" y="1467259"/>
            <a:ext cx="4383973" cy="384721"/>
          </a:xfrm>
          <a:prstGeom prst="rect">
            <a:avLst/>
          </a:prstGeom>
          <a:noFill/>
        </p:spPr>
        <p:txBody>
          <a:bodyPr wrap="square" rtlCol="0">
            <a:spAutoFit/>
          </a:bodyPr>
          <a:lstStyle/>
          <a:p>
            <a:r>
              <a:rPr lang="th-TH" sz="1900" b="1" dirty="0" smtClean="0">
                <a:solidFill>
                  <a:schemeClr val="bg1"/>
                </a:solidFill>
                <a:latin typeface="FC Iconic" panose="020B0500040200020003" pitchFamily="34" charset="-34"/>
                <a:cs typeface="FC Iconic" panose="020B0500040200020003" pitchFamily="34" charset="-34"/>
              </a:rPr>
              <a:t>อำเภอหนองหงส์  จังหวัดบุรีรัมย์</a:t>
            </a:r>
            <a:endParaRPr lang="x-none" sz="1900" b="1" dirty="0">
              <a:solidFill>
                <a:schemeClr val="bg1"/>
              </a:solidFill>
              <a:latin typeface="FC Iconic" panose="020B0500040200020003" pitchFamily="34" charset="-34"/>
              <a:cs typeface="FC Iconic" panose="020B0500040200020003" pitchFamily="34" charset="-34"/>
            </a:endParaRPr>
          </a:p>
        </p:txBody>
      </p:sp>
      <p:sp>
        <p:nvSpPr>
          <p:cNvPr id="44" name="TextBox 43">
            <a:extLst>
              <a:ext uri="{FF2B5EF4-FFF2-40B4-BE49-F238E27FC236}">
                <a16:creationId xmlns="" xmlns:a16="http://schemas.microsoft.com/office/drawing/2014/main" id="{1CB7153E-FE1A-4326-85D7-F92F7CE09064}"/>
              </a:ext>
            </a:extLst>
          </p:cNvPr>
          <p:cNvSpPr txBox="1"/>
          <p:nvPr/>
        </p:nvSpPr>
        <p:spPr>
          <a:xfrm>
            <a:off x="1961021" y="852195"/>
            <a:ext cx="4394774" cy="846386"/>
          </a:xfrm>
          <a:prstGeom prst="rect">
            <a:avLst/>
          </a:prstGeom>
          <a:noFill/>
        </p:spPr>
        <p:txBody>
          <a:bodyPr wrap="square" rtlCol="0">
            <a:spAutoFit/>
          </a:bodyPr>
          <a:lstStyle/>
          <a:p>
            <a:r>
              <a:rPr lang="th-TH" sz="4750" dirty="0" smtClean="0">
                <a:solidFill>
                  <a:srgbClr val="1144B8"/>
                </a:solidFill>
                <a:effectLst>
                  <a:glow rad="76200">
                    <a:schemeClr val="bg1"/>
                  </a:glow>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โรงพยาบาลหนองหงส์</a:t>
            </a:r>
            <a:endParaRPr lang="x-none" sz="4750" dirty="0">
              <a:solidFill>
                <a:srgbClr val="1144B8"/>
              </a:solidFill>
              <a:effectLst>
                <a:glow rad="76200">
                  <a:schemeClr val="bg1"/>
                </a:glow>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46" name="TextBox 45">
            <a:extLst>
              <a:ext uri="{FF2B5EF4-FFF2-40B4-BE49-F238E27FC236}">
                <a16:creationId xmlns="" xmlns:a16="http://schemas.microsoft.com/office/drawing/2014/main" id="{1E633C94-A4C9-C694-F0DF-E3CF177E8192}"/>
              </a:ext>
            </a:extLst>
          </p:cNvPr>
          <p:cNvSpPr txBox="1"/>
          <p:nvPr/>
        </p:nvSpPr>
        <p:spPr>
          <a:xfrm>
            <a:off x="3407970" y="457740"/>
            <a:ext cx="2909557" cy="584775"/>
          </a:xfrm>
          <a:prstGeom prst="rect">
            <a:avLst/>
          </a:prstGeom>
          <a:noFill/>
        </p:spPr>
        <p:txBody>
          <a:bodyPr wrap="square" rtlCol="0">
            <a:spAutoFit/>
          </a:bodyPr>
          <a:lstStyle/>
          <a:p>
            <a:r>
              <a:rPr lang="th-TH" sz="3200" dirty="0">
                <a:solidFill>
                  <a:srgbClr val="018B1A"/>
                </a:solidFill>
                <a:latin typeface="FC Iconic" panose="020B0500040200020003" pitchFamily="34" charset="-34"/>
                <a:cs typeface="FC Iconic" panose="020B0500040200020003" pitchFamily="34" charset="-34"/>
              </a:rPr>
              <a:t>ข่าวประชาสัมพันธ์</a:t>
            </a:r>
            <a:endParaRPr lang="x-none" sz="3200" dirty="0">
              <a:solidFill>
                <a:srgbClr val="018B1A"/>
              </a:solidFill>
              <a:latin typeface="FC Iconic" panose="020B0500040200020003" pitchFamily="34" charset="-34"/>
              <a:cs typeface="FC Iconic" panose="020B0500040200020003" pitchFamily="34" charset="-34"/>
            </a:endParaRPr>
          </a:p>
        </p:txBody>
      </p:sp>
      <p:sp>
        <p:nvSpPr>
          <p:cNvPr id="50" name="TextBox 49">
            <a:extLst>
              <a:ext uri="{FF2B5EF4-FFF2-40B4-BE49-F238E27FC236}">
                <a16:creationId xmlns="" xmlns:a16="http://schemas.microsoft.com/office/drawing/2014/main" id="{30202816-08B5-DEB9-B379-6750D5835CBD}"/>
              </a:ext>
            </a:extLst>
          </p:cNvPr>
          <p:cNvSpPr txBox="1"/>
          <p:nvPr/>
        </p:nvSpPr>
        <p:spPr>
          <a:xfrm>
            <a:off x="215351" y="2084234"/>
            <a:ext cx="4033315" cy="361637"/>
          </a:xfrm>
          <a:prstGeom prst="rect">
            <a:avLst/>
          </a:prstGeom>
          <a:noFill/>
        </p:spPr>
        <p:txBody>
          <a:bodyPr wrap="square" rtlCol="0">
            <a:spAutoFit/>
          </a:bodyPr>
          <a:lstStyle/>
          <a:p>
            <a:r>
              <a:rPr lang="th-TH" sz="175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ฉบับที่ </a:t>
            </a:r>
            <a:r>
              <a:rPr lang="th-TH" sz="175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1/2566 </a:t>
            </a:r>
            <a:r>
              <a:rPr lang="th-TH" sz="175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วันพฤหัสบดี ที่ 2</a:t>
            </a:r>
            <a:r>
              <a:rPr lang="th-TH" sz="175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 สิงหาคม 2565 </a:t>
            </a:r>
            <a:endParaRPr lang="x-none" sz="175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pic>
        <p:nvPicPr>
          <p:cNvPr id="53" name="Picture 52">
            <a:extLst>
              <a:ext uri="{FF2B5EF4-FFF2-40B4-BE49-F238E27FC236}">
                <a16:creationId xmlns="" xmlns:a16="http://schemas.microsoft.com/office/drawing/2014/main" id="{D32A800F-125E-DFF6-CEEC-9F6A2C1212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454" y="10206784"/>
            <a:ext cx="355600" cy="346670"/>
          </a:xfrm>
          <a:prstGeom prst="rect">
            <a:avLst/>
          </a:prstGeom>
        </p:spPr>
      </p:pic>
      <p:sp>
        <p:nvSpPr>
          <p:cNvPr id="54" name="TextBox 53">
            <a:extLst>
              <a:ext uri="{FF2B5EF4-FFF2-40B4-BE49-F238E27FC236}">
                <a16:creationId xmlns="" xmlns:a16="http://schemas.microsoft.com/office/drawing/2014/main" id="{E1765970-EB0F-5BA2-A80C-4EBFD5F9562E}"/>
              </a:ext>
            </a:extLst>
          </p:cNvPr>
          <p:cNvSpPr txBox="1"/>
          <p:nvPr/>
        </p:nvSpPr>
        <p:spPr>
          <a:xfrm>
            <a:off x="579310" y="10008260"/>
            <a:ext cx="4779768" cy="461665"/>
          </a:xfrm>
          <a:prstGeom prst="rect">
            <a:avLst/>
          </a:prstGeom>
          <a:noFill/>
        </p:spPr>
        <p:txBody>
          <a:bodyPr wrap="square" rtlCol="0">
            <a:spAutoFit/>
          </a:bodyPr>
          <a:lstStyle/>
          <a:p>
            <a:r>
              <a:rPr lang="th-TH" sz="24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งานประชาสัมพันธ์</a:t>
            </a:r>
            <a:r>
              <a:rPr lang="th-TH" sz="24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โรงพยาบาลหนองหงส์</a:t>
            </a:r>
            <a:endParaRPr lang="x-none" sz="24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55" name="TextBox 54">
            <a:extLst>
              <a:ext uri="{FF2B5EF4-FFF2-40B4-BE49-F238E27FC236}">
                <a16:creationId xmlns="" xmlns:a16="http://schemas.microsoft.com/office/drawing/2014/main" id="{F450376A-0D53-2E28-395F-3F7D55FE1B53}"/>
              </a:ext>
            </a:extLst>
          </p:cNvPr>
          <p:cNvSpPr txBox="1"/>
          <p:nvPr/>
        </p:nvSpPr>
        <p:spPr>
          <a:xfrm>
            <a:off x="611915" y="10317549"/>
            <a:ext cx="3270795" cy="338554"/>
          </a:xfrm>
          <a:prstGeom prst="rect">
            <a:avLst/>
          </a:prstGeom>
          <a:noFill/>
        </p:spPr>
        <p:txBody>
          <a:bodyPr wrap="square" rtlCol="0">
            <a:spAutoFit/>
          </a:bodyPr>
          <a:lstStyle/>
          <a:p>
            <a:r>
              <a:rPr lang="th-TH"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สำนักงา</a:t>
            </a:r>
            <a:r>
              <a:rPr lang="th-TH"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นกระทรวงสาธารณสุข</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grpSp>
        <p:nvGrpSpPr>
          <p:cNvPr id="56" name="Group 55">
            <a:extLst>
              <a:ext uri="{FF2B5EF4-FFF2-40B4-BE49-F238E27FC236}">
                <a16:creationId xmlns="" xmlns:a16="http://schemas.microsoft.com/office/drawing/2014/main" id="{69872DB1-985A-7E79-CCDE-16341E8A49E4}"/>
              </a:ext>
            </a:extLst>
          </p:cNvPr>
          <p:cNvGrpSpPr/>
          <p:nvPr/>
        </p:nvGrpSpPr>
        <p:grpSpPr>
          <a:xfrm>
            <a:off x="2808435" y="10435978"/>
            <a:ext cx="175482" cy="175482"/>
            <a:chOff x="3900361" y="10423686"/>
            <a:chExt cx="175482" cy="175482"/>
          </a:xfrm>
        </p:grpSpPr>
        <p:sp>
          <p:nvSpPr>
            <p:cNvPr id="57" name="Oval 56">
              <a:extLst>
                <a:ext uri="{FF2B5EF4-FFF2-40B4-BE49-F238E27FC236}">
                  <a16:creationId xmlns="" xmlns:a16="http://schemas.microsoft.com/office/drawing/2014/main" id="{75B2CB9E-426B-7E87-230A-1D493360BD1D}"/>
                </a:ext>
              </a:extLst>
            </p:cNvPr>
            <p:cNvSpPr/>
            <p:nvPr/>
          </p:nvSpPr>
          <p:spPr>
            <a:xfrm>
              <a:off x="3900361" y="10423686"/>
              <a:ext cx="175482" cy="175482"/>
            </a:xfrm>
            <a:prstGeom prst="ellipse">
              <a:avLst/>
            </a:prstGeom>
            <a:solidFill>
              <a:srgbClr val="0B771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58" name="Freeform 57">
              <a:extLst>
                <a:ext uri="{FF2B5EF4-FFF2-40B4-BE49-F238E27FC236}">
                  <a16:creationId xmlns="" xmlns:a16="http://schemas.microsoft.com/office/drawing/2014/main" id="{4505A211-65EB-2971-F7F3-FAF4909A8D1C}"/>
                </a:ext>
              </a:extLst>
            </p:cNvPr>
            <p:cNvSpPr/>
            <p:nvPr/>
          </p:nvSpPr>
          <p:spPr>
            <a:xfrm>
              <a:off x="3923439" y="10443715"/>
              <a:ext cx="131036" cy="131006"/>
            </a:xfrm>
            <a:custGeom>
              <a:avLst/>
              <a:gdLst>
                <a:gd name="connsiteX0" fmla="*/ 174210 w 681607"/>
                <a:gd name="connsiteY0" fmla="*/ 255068 h 681450"/>
                <a:gd name="connsiteX1" fmla="*/ 168498 w 681607"/>
                <a:gd name="connsiteY1" fmla="*/ 340725 h 681450"/>
                <a:gd name="connsiteX2" fmla="*/ 174210 w 681607"/>
                <a:gd name="connsiteY2" fmla="*/ 426382 h 681450"/>
                <a:gd name="connsiteX3" fmla="*/ 10472 w 681607"/>
                <a:gd name="connsiteY3" fmla="*/ 426382 h 681450"/>
                <a:gd name="connsiteX4" fmla="*/ 0 w 681607"/>
                <a:gd name="connsiteY4" fmla="*/ 340725 h 681450"/>
                <a:gd name="connsiteX5" fmla="*/ 10472 w 681607"/>
                <a:gd name="connsiteY5" fmla="*/ 255068 h 681450"/>
                <a:gd name="connsiteX6" fmla="*/ 174210 w 681607"/>
                <a:gd name="connsiteY6" fmla="*/ 255068 h 681450"/>
                <a:gd name="connsiteX7" fmla="*/ 23799 w 681607"/>
                <a:gd name="connsiteY7" fmla="*/ 213191 h 681450"/>
                <a:gd name="connsiteX8" fmla="*/ 253223 w 681607"/>
                <a:gd name="connsiteY8" fmla="*/ 11421 h 681450"/>
                <a:gd name="connsiteX9" fmla="*/ 179922 w 681607"/>
                <a:gd name="connsiteY9" fmla="*/ 213191 h 681450"/>
                <a:gd name="connsiteX10" fmla="*/ 23799 w 681607"/>
                <a:gd name="connsiteY10" fmla="*/ 213191 h 681450"/>
                <a:gd name="connsiteX11" fmla="*/ 253223 w 681607"/>
                <a:gd name="connsiteY11" fmla="*/ 670981 h 681450"/>
                <a:gd name="connsiteX12" fmla="*/ 23799 w 681607"/>
                <a:gd name="connsiteY12" fmla="*/ 469211 h 681450"/>
                <a:gd name="connsiteX13" fmla="*/ 178970 w 681607"/>
                <a:gd name="connsiteY13" fmla="*/ 469211 h 681450"/>
                <a:gd name="connsiteX14" fmla="*/ 253223 w 681607"/>
                <a:gd name="connsiteY14" fmla="*/ 670981 h 681450"/>
                <a:gd name="connsiteX15" fmla="*/ 468368 w 681607"/>
                <a:gd name="connsiteY15" fmla="*/ 340725 h 681450"/>
                <a:gd name="connsiteX16" fmla="*/ 463608 w 681607"/>
                <a:gd name="connsiteY16" fmla="*/ 426382 h 681450"/>
                <a:gd name="connsiteX17" fmla="*/ 216096 w 681607"/>
                <a:gd name="connsiteY17" fmla="*/ 426382 h 681450"/>
                <a:gd name="connsiteX18" fmla="*/ 210385 w 681607"/>
                <a:gd name="connsiteY18" fmla="*/ 340725 h 681450"/>
                <a:gd name="connsiteX19" fmla="*/ 216096 w 681607"/>
                <a:gd name="connsiteY19" fmla="*/ 255068 h 681450"/>
                <a:gd name="connsiteX20" fmla="*/ 463608 w 681607"/>
                <a:gd name="connsiteY20" fmla="*/ 255068 h 681450"/>
                <a:gd name="connsiteX21" fmla="*/ 468368 w 681607"/>
                <a:gd name="connsiteY21" fmla="*/ 340725 h 681450"/>
                <a:gd name="connsiteX22" fmla="*/ 458848 w 681607"/>
                <a:gd name="connsiteY22" fmla="*/ 213191 h 681450"/>
                <a:gd name="connsiteX23" fmla="*/ 223712 w 681607"/>
                <a:gd name="connsiteY23" fmla="*/ 213191 h 681450"/>
                <a:gd name="connsiteX24" fmla="*/ 259887 w 681607"/>
                <a:gd name="connsiteY24" fmla="*/ 86609 h 681450"/>
                <a:gd name="connsiteX25" fmla="*/ 304629 w 681607"/>
                <a:gd name="connsiteY25" fmla="*/ 18083 h 681450"/>
                <a:gd name="connsiteX26" fmla="*/ 341756 w 681607"/>
                <a:gd name="connsiteY26" fmla="*/ 0 h 681450"/>
                <a:gd name="connsiteX27" fmla="*/ 378883 w 681607"/>
                <a:gd name="connsiteY27" fmla="*/ 18083 h 681450"/>
                <a:gd name="connsiteX28" fmla="*/ 423625 w 681607"/>
                <a:gd name="connsiteY28" fmla="*/ 86609 h 681450"/>
                <a:gd name="connsiteX29" fmla="*/ 458848 w 681607"/>
                <a:gd name="connsiteY29" fmla="*/ 213191 h 681450"/>
                <a:gd name="connsiteX30" fmla="*/ 258935 w 681607"/>
                <a:gd name="connsiteY30" fmla="*/ 594841 h 681450"/>
                <a:gd name="connsiteX31" fmla="*/ 222760 w 681607"/>
                <a:gd name="connsiteY31" fmla="*/ 468259 h 681450"/>
                <a:gd name="connsiteX32" fmla="*/ 457896 w 681607"/>
                <a:gd name="connsiteY32" fmla="*/ 468259 h 681450"/>
                <a:gd name="connsiteX33" fmla="*/ 421721 w 681607"/>
                <a:gd name="connsiteY33" fmla="*/ 594841 h 681450"/>
                <a:gd name="connsiteX34" fmla="*/ 376979 w 681607"/>
                <a:gd name="connsiteY34" fmla="*/ 663367 h 681450"/>
                <a:gd name="connsiteX35" fmla="*/ 338900 w 681607"/>
                <a:gd name="connsiteY35" fmla="*/ 681450 h 681450"/>
                <a:gd name="connsiteX36" fmla="*/ 302725 w 681607"/>
                <a:gd name="connsiteY36" fmla="*/ 663367 h 681450"/>
                <a:gd name="connsiteX37" fmla="*/ 258935 w 681607"/>
                <a:gd name="connsiteY37" fmla="*/ 594841 h 681450"/>
                <a:gd name="connsiteX38" fmla="*/ 656857 w 681607"/>
                <a:gd name="connsiteY38" fmla="*/ 213191 h 681450"/>
                <a:gd name="connsiteX39" fmla="*/ 501686 w 681607"/>
                <a:gd name="connsiteY39" fmla="*/ 213191 h 681450"/>
                <a:gd name="connsiteX40" fmla="*/ 428385 w 681607"/>
                <a:gd name="connsiteY40" fmla="*/ 11421 h 681450"/>
                <a:gd name="connsiteX41" fmla="*/ 656857 w 681607"/>
                <a:gd name="connsiteY41" fmla="*/ 213191 h 681450"/>
                <a:gd name="connsiteX42" fmla="*/ 428385 w 681607"/>
                <a:gd name="connsiteY42" fmla="*/ 670981 h 681450"/>
                <a:gd name="connsiteX43" fmla="*/ 501686 w 681607"/>
                <a:gd name="connsiteY43" fmla="*/ 469211 h 681450"/>
                <a:gd name="connsiteX44" fmla="*/ 656857 w 681607"/>
                <a:gd name="connsiteY44" fmla="*/ 469211 h 681450"/>
                <a:gd name="connsiteX45" fmla="*/ 428385 w 681607"/>
                <a:gd name="connsiteY45" fmla="*/ 670981 h 681450"/>
                <a:gd name="connsiteX46" fmla="*/ 671136 w 681607"/>
                <a:gd name="connsiteY46" fmla="*/ 255068 h 681450"/>
                <a:gd name="connsiteX47" fmla="*/ 681608 w 681607"/>
                <a:gd name="connsiteY47" fmla="*/ 340725 h 681450"/>
                <a:gd name="connsiteX48" fmla="*/ 671136 w 681607"/>
                <a:gd name="connsiteY48" fmla="*/ 426382 h 681450"/>
                <a:gd name="connsiteX49" fmla="*/ 507398 w 681607"/>
                <a:gd name="connsiteY49" fmla="*/ 426382 h 681450"/>
                <a:gd name="connsiteX50" fmla="*/ 511206 w 681607"/>
                <a:gd name="connsiteY50" fmla="*/ 340725 h 681450"/>
                <a:gd name="connsiteX51" fmla="*/ 507398 w 681607"/>
                <a:gd name="connsiteY51" fmla="*/ 255068 h 681450"/>
                <a:gd name="connsiteX52" fmla="*/ 671136 w 681607"/>
                <a:gd name="connsiteY52" fmla="*/ 255068 h 68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81607" h="681450">
                  <a:moveTo>
                    <a:pt x="174210" y="255068"/>
                  </a:moveTo>
                  <a:cubicBezTo>
                    <a:pt x="171354" y="282669"/>
                    <a:pt x="168498" y="311221"/>
                    <a:pt x="168498" y="340725"/>
                  </a:cubicBezTo>
                  <a:cubicBezTo>
                    <a:pt x="168498" y="369277"/>
                    <a:pt x="171354" y="398781"/>
                    <a:pt x="174210" y="426382"/>
                  </a:cubicBezTo>
                  <a:lnTo>
                    <a:pt x="10472" y="426382"/>
                  </a:lnTo>
                  <a:cubicBezTo>
                    <a:pt x="3808" y="398781"/>
                    <a:pt x="0" y="370229"/>
                    <a:pt x="0" y="340725"/>
                  </a:cubicBezTo>
                  <a:cubicBezTo>
                    <a:pt x="0" y="311221"/>
                    <a:pt x="3808" y="282669"/>
                    <a:pt x="10472" y="255068"/>
                  </a:cubicBezTo>
                  <a:lnTo>
                    <a:pt x="174210" y="255068"/>
                  </a:lnTo>
                  <a:close/>
                  <a:moveTo>
                    <a:pt x="23799" y="213191"/>
                  </a:moveTo>
                  <a:cubicBezTo>
                    <a:pt x="63782" y="114210"/>
                    <a:pt x="148507" y="39022"/>
                    <a:pt x="253223" y="11421"/>
                  </a:cubicBezTo>
                  <a:cubicBezTo>
                    <a:pt x="218952" y="57105"/>
                    <a:pt x="193249" y="128486"/>
                    <a:pt x="179922" y="213191"/>
                  </a:cubicBezTo>
                  <a:lnTo>
                    <a:pt x="23799" y="213191"/>
                  </a:lnTo>
                  <a:close/>
                  <a:moveTo>
                    <a:pt x="253223" y="670981"/>
                  </a:moveTo>
                  <a:cubicBezTo>
                    <a:pt x="148507" y="643380"/>
                    <a:pt x="63782" y="567241"/>
                    <a:pt x="23799" y="469211"/>
                  </a:cubicBezTo>
                  <a:lnTo>
                    <a:pt x="178970" y="469211"/>
                  </a:lnTo>
                  <a:cubicBezTo>
                    <a:pt x="193249" y="553916"/>
                    <a:pt x="219904" y="625297"/>
                    <a:pt x="253223" y="670981"/>
                  </a:cubicBezTo>
                  <a:close/>
                  <a:moveTo>
                    <a:pt x="468368" y="340725"/>
                  </a:moveTo>
                  <a:cubicBezTo>
                    <a:pt x="468368" y="370229"/>
                    <a:pt x="466464" y="398781"/>
                    <a:pt x="463608" y="426382"/>
                  </a:cubicBezTo>
                  <a:lnTo>
                    <a:pt x="216096" y="426382"/>
                  </a:lnTo>
                  <a:cubicBezTo>
                    <a:pt x="213240" y="398781"/>
                    <a:pt x="210385" y="370229"/>
                    <a:pt x="210385" y="340725"/>
                  </a:cubicBezTo>
                  <a:cubicBezTo>
                    <a:pt x="210385" y="311221"/>
                    <a:pt x="213240" y="282669"/>
                    <a:pt x="216096" y="255068"/>
                  </a:cubicBezTo>
                  <a:lnTo>
                    <a:pt x="463608" y="255068"/>
                  </a:lnTo>
                  <a:cubicBezTo>
                    <a:pt x="467416" y="282669"/>
                    <a:pt x="468368" y="311221"/>
                    <a:pt x="468368" y="340725"/>
                  </a:cubicBezTo>
                  <a:close/>
                  <a:moveTo>
                    <a:pt x="458848" y="213191"/>
                  </a:moveTo>
                  <a:lnTo>
                    <a:pt x="223712" y="213191"/>
                  </a:lnTo>
                  <a:cubicBezTo>
                    <a:pt x="232280" y="164652"/>
                    <a:pt x="244655" y="121824"/>
                    <a:pt x="259887" y="86609"/>
                  </a:cubicBezTo>
                  <a:cubicBezTo>
                    <a:pt x="274166" y="55201"/>
                    <a:pt x="289398" y="32359"/>
                    <a:pt x="304629" y="18083"/>
                  </a:cubicBezTo>
                  <a:cubicBezTo>
                    <a:pt x="319861" y="3807"/>
                    <a:pt x="332236" y="0"/>
                    <a:pt x="341756" y="0"/>
                  </a:cubicBezTo>
                  <a:cubicBezTo>
                    <a:pt x="351276" y="0"/>
                    <a:pt x="363651" y="3807"/>
                    <a:pt x="378883" y="18083"/>
                  </a:cubicBezTo>
                  <a:cubicBezTo>
                    <a:pt x="394114" y="32359"/>
                    <a:pt x="409346" y="55201"/>
                    <a:pt x="423625" y="86609"/>
                  </a:cubicBezTo>
                  <a:cubicBezTo>
                    <a:pt x="437905" y="120872"/>
                    <a:pt x="450280" y="164652"/>
                    <a:pt x="458848" y="213191"/>
                  </a:cubicBezTo>
                  <a:close/>
                  <a:moveTo>
                    <a:pt x="258935" y="594841"/>
                  </a:moveTo>
                  <a:cubicBezTo>
                    <a:pt x="243703" y="560578"/>
                    <a:pt x="231328" y="516798"/>
                    <a:pt x="222760" y="468259"/>
                  </a:cubicBezTo>
                  <a:lnTo>
                    <a:pt x="457896" y="468259"/>
                  </a:lnTo>
                  <a:cubicBezTo>
                    <a:pt x="449328" y="516798"/>
                    <a:pt x="436953" y="559627"/>
                    <a:pt x="421721" y="594841"/>
                  </a:cubicBezTo>
                  <a:cubicBezTo>
                    <a:pt x="407442" y="626249"/>
                    <a:pt x="392210" y="649091"/>
                    <a:pt x="376979" y="663367"/>
                  </a:cubicBezTo>
                  <a:cubicBezTo>
                    <a:pt x="361747" y="677643"/>
                    <a:pt x="349372" y="681450"/>
                    <a:pt x="338900" y="681450"/>
                  </a:cubicBezTo>
                  <a:cubicBezTo>
                    <a:pt x="330332" y="681450"/>
                    <a:pt x="317957" y="677643"/>
                    <a:pt x="302725" y="663367"/>
                  </a:cubicBezTo>
                  <a:cubicBezTo>
                    <a:pt x="288446" y="649091"/>
                    <a:pt x="273214" y="626249"/>
                    <a:pt x="258935" y="594841"/>
                  </a:cubicBezTo>
                  <a:close/>
                  <a:moveTo>
                    <a:pt x="656857" y="213191"/>
                  </a:moveTo>
                  <a:lnTo>
                    <a:pt x="501686" y="213191"/>
                  </a:lnTo>
                  <a:cubicBezTo>
                    <a:pt x="488359" y="128486"/>
                    <a:pt x="461704" y="57105"/>
                    <a:pt x="428385" y="11421"/>
                  </a:cubicBezTo>
                  <a:cubicBezTo>
                    <a:pt x="532149" y="38070"/>
                    <a:pt x="616874" y="114210"/>
                    <a:pt x="656857" y="213191"/>
                  </a:cubicBezTo>
                  <a:close/>
                  <a:moveTo>
                    <a:pt x="428385" y="670981"/>
                  </a:moveTo>
                  <a:cubicBezTo>
                    <a:pt x="462656" y="625297"/>
                    <a:pt x="488359" y="553916"/>
                    <a:pt x="501686" y="469211"/>
                  </a:cubicBezTo>
                  <a:lnTo>
                    <a:pt x="656857" y="469211"/>
                  </a:lnTo>
                  <a:cubicBezTo>
                    <a:pt x="616874" y="567241"/>
                    <a:pt x="532149" y="643380"/>
                    <a:pt x="428385" y="670981"/>
                  </a:cubicBezTo>
                  <a:close/>
                  <a:moveTo>
                    <a:pt x="671136" y="255068"/>
                  </a:moveTo>
                  <a:cubicBezTo>
                    <a:pt x="677800" y="282669"/>
                    <a:pt x="681608" y="311221"/>
                    <a:pt x="681608" y="340725"/>
                  </a:cubicBezTo>
                  <a:cubicBezTo>
                    <a:pt x="681608" y="370229"/>
                    <a:pt x="677800" y="398781"/>
                    <a:pt x="671136" y="426382"/>
                  </a:cubicBezTo>
                  <a:lnTo>
                    <a:pt x="507398" y="426382"/>
                  </a:lnTo>
                  <a:cubicBezTo>
                    <a:pt x="510254" y="398781"/>
                    <a:pt x="511206" y="369277"/>
                    <a:pt x="511206" y="340725"/>
                  </a:cubicBezTo>
                  <a:cubicBezTo>
                    <a:pt x="511206" y="311221"/>
                    <a:pt x="509302" y="282669"/>
                    <a:pt x="507398" y="255068"/>
                  </a:cubicBezTo>
                  <a:lnTo>
                    <a:pt x="671136" y="255068"/>
                  </a:lnTo>
                  <a:close/>
                </a:path>
              </a:pathLst>
            </a:custGeom>
            <a:solidFill>
              <a:schemeClr val="bg1"/>
            </a:solidFill>
            <a:ln w="9509" cap="flat">
              <a:noFill/>
              <a:prstDash val="solid"/>
              <a:miter/>
            </a:ln>
          </p:spPr>
          <p:txBody>
            <a:bodyPr rtlCol="0" anchor="ctr"/>
            <a:lstStyle/>
            <a:p>
              <a:endParaRPr lang="x-none"/>
            </a:p>
          </p:txBody>
        </p:sp>
      </p:grpSp>
      <p:grpSp>
        <p:nvGrpSpPr>
          <p:cNvPr id="59" name="Group 58">
            <a:extLst>
              <a:ext uri="{FF2B5EF4-FFF2-40B4-BE49-F238E27FC236}">
                <a16:creationId xmlns="" xmlns:a16="http://schemas.microsoft.com/office/drawing/2014/main" id="{F25038B2-F881-D4CF-6F39-A3A757303FE9}"/>
              </a:ext>
            </a:extLst>
          </p:cNvPr>
          <p:cNvGrpSpPr/>
          <p:nvPr/>
        </p:nvGrpSpPr>
        <p:grpSpPr>
          <a:xfrm>
            <a:off x="5409334" y="10411531"/>
            <a:ext cx="175482" cy="175482"/>
            <a:chOff x="5744806" y="10423686"/>
            <a:chExt cx="175482" cy="175482"/>
          </a:xfrm>
        </p:grpSpPr>
        <p:sp>
          <p:nvSpPr>
            <p:cNvPr id="60" name="Oval 59">
              <a:extLst>
                <a:ext uri="{FF2B5EF4-FFF2-40B4-BE49-F238E27FC236}">
                  <a16:creationId xmlns="" xmlns:a16="http://schemas.microsoft.com/office/drawing/2014/main" id="{7020919A-A335-6BD8-E47D-34F9929BA1A5}"/>
                </a:ext>
              </a:extLst>
            </p:cNvPr>
            <p:cNvSpPr/>
            <p:nvPr/>
          </p:nvSpPr>
          <p:spPr>
            <a:xfrm>
              <a:off x="5744806" y="10423686"/>
              <a:ext cx="175482" cy="175482"/>
            </a:xfrm>
            <a:prstGeom prst="ellipse">
              <a:avLst/>
            </a:prstGeom>
            <a:solidFill>
              <a:srgbClr val="0B771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61" name="Freeform 60">
              <a:extLst>
                <a:ext uri="{FF2B5EF4-FFF2-40B4-BE49-F238E27FC236}">
                  <a16:creationId xmlns="" xmlns:a16="http://schemas.microsoft.com/office/drawing/2014/main" id="{F361C44C-D7B4-B9A3-9D63-778F5134E591}"/>
                </a:ext>
              </a:extLst>
            </p:cNvPr>
            <p:cNvSpPr/>
            <p:nvPr/>
          </p:nvSpPr>
          <p:spPr>
            <a:xfrm>
              <a:off x="5780108" y="10457245"/>
              <a:ext cx="105723" cy="105707"/>
            </a:xfrm>
            <a:custGeom>
              <a:avLst/>
              <a:gdLst>
                <a:gd name="connsiteX0" fmla="*/ 719687 w 720769"/>
                <a:gd name="connsiteY0" fmla="*/ 544585 h 720657"/>
                <a:gd name="connsiteX1" fmla="*/ 687320 w 720769"/>
                <a:gd name="connsiteY1" fmla="*/ 686395 h 720657"/>
                <a:gd name="connsiteX2" fmla="*/ 644481 w 720769"/>
                <a:gd name="connsiteY2" fmla="*/ 720658 h 720657"/>
                <a:gd name="connsiteX3" fmla="*/ 0 w 720769"/>
                <a:gd name="connsiteY3" fmla="*/ 76326 h 720657"/>
                <a:gd name="connsiteX4" fmla="*/ 34271 w 720769"/>
                <a:gd name="connsiteY4" fmla="*/ 33498 h 720657"/>
                <a:gd name="connsiteX5" fmla="*/ 176114 w 720769"/>
                <a:gd name="connsiteY5" fmla="*/ 1138 h 720657"/>
                <a:gd name="connsiteX6" fmla="*/ 226568 w 720769"/>
                <a:gd name="connsiteY6" fmla="*/ 26835 h 720657"/>
                <a:gd name="connsiteX7" fmla="*/ 292254 w 720769"/>
                <a:gd name="connsiteY7" fmla="*/ 180066 h 720657"/>
                <a:gd name="connsiteX8" fmla="*/ 279878 w 720769"/>
                <a:gd name="connsiteY8" fmla="*/ 231461 h 720657"/>
                <a:gd name="connsiteX9" fmla="*/ 203721 w 720769"/>
                <a:gd name="connsiteY9" fmla="*/ 292372 h 720657"/>
                <a:gd name="connsiteX10" fmla="*/ 428385 w 720769"/>
                <a:gd name="connsiteY10" fmla="*/ 516984 h 720657"/>
                <a:gd name="connsiteX11" fmla="*/ 490263 w 720769"/>
                <a:gd name="connsiteY11" fmla="*/ 440845 h 720657"/>
                <a:gd name="connsiteX12" fmla="*/ 541669 w 720769"/>
                <a:gd name="connsiteY12" fmla="*/ 428472 h 720657"/>
                <a:gd name="connsiteX13" fmla="*/ 694935 w 720769"/>
                <a:gd name="connsiteY13" fmla="*/ 494142 h 720657"/>
                <a:gd name="connsiteX14" fmla="*/ 719687 w 720769"/>
                <a:gd name="connsiteY14" fmla="*/ 544585 h 72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0769" h="720657">
                  <a:moveTo>
                    <a:pt x="719687" y="544585"/>
                  </a:moveTo>
                  <a:lnTo>
                    <a:pt x="687320" y="686395"/>
                  </a:lnTo>
                  <a:cubicBezTo>
                    <a:pt x="682560" y="706382"/>
                    <a:pt x="665425" y="720658"/>
                    <a:pt x="644481" y="720658"/>
                  </a:cubicBezTo>
                  <a:cubicBezTo>
                    <a:pt x="288446" y="720658"/>
                    <a:pt x="0" y="431327"/>
                    <a:pt x="0" y="76326"/>
                  </a:cubicBezTo>
                  <a:cubicBezTo>
                    <a:pt x="0" y="55388"/>
                    <a:pt x="14279" y="38256"/>
                    <a:pt x="34271" y="33498"/>
                  </a:cubicBezTo>
                  <a:lnTo>
                    <a:pt x="176114" y="1138"/>
                  </a:lnTo>
                  <a:cubicBezTo>
                    <a:pt x="197057" y="-3621"/>
                    <a:pt x="218000" y="6849"/>
                    <a:pt x="226568" y="26835"/>
                  </a:cubicBezTo>
                  <a:lnTo>
                    <a:pt x="292254" y="180066"/>
                  </a:lnTo>
                  <a:cubicBezTo>
                    <a:pt x="299869" y="198150"/>
                    <a:pt x="295110" y="219088"/>
                    <a:pt x="279878" y="231461"/>
                  </a:cubicBezTo>
                  <a:lnTo>
                    <a:pt x="203721" y="292372"/>
                  </a:lnTo>
                  <a:cubicBezTo>
                    <a:pt x="251319" y="389450"/>
                    <a:pt x="331284" y="469397"/>
                    <a:pt x="428385" y="516984"/>
                  </a:cubicBezTo>
                  <a:lnTo>
                    <a:pt x="490263" y="440845"/>
                  </a:lnTo>
                  <a:cubicBezTo>
                    <a:pt x="502638" y="425617"/>
                    <a:pt x="523582" y="420858"/>
                    <a:pt x="541669" y="428472"/>
                  </a:cubicBezTo>
                  <a:lnTo>
                    <a:pt x="694935" y="494142"/>
                  </a:lnTo>
                  <a:cubicBezTo>
                    <a:pt x="713023" y="502708"/>
                    <a:pt x="724447" y="523647"/>
                    <a:pt x="719687" y="544585"/>
                  </a:cubicBezTo>
                  <a:close/>
                </a:path>
              </a:pathLst>
            </a:custGeom>
            <a:solidFill>
              <a:schemeClr val="bg1"/>
            </a:solidFill>
            <a:ln w="9509" cap="flat">
              <a:noFill/>
              <a:prstDash val="solid"/>
              <a:miter/>
            </a:ln>
          </p:spPr>
          <p:txBody>
            <a:bodyPr rtlCol="0" anchor="ctr"/>
            <a:lstStyle/>
            <a:p>
              <a:endParaRPr lang="x-none"/>
            </a:p>
          </p:txBody>
        </p:sp>
      </p:grpSp>
      <p:sp>
        <p:nvSpPr>
          <p:cNvPr id="62" name="TextBox 61">
            <a:extLst>
              <a:ext uri="{FF2B5EF4-FFF2-40B4-BE49-F238E27FC236}">
                <a16:creationId xmlns="" xmlns:a16="http://schemas.microsoft.com/office/drawing/2014/main" id="{E68CE20D-275D-8B2C-AD19-30609B0C8C12}"/>
              </a:ext>
            </a:extLst>
          </p:cNvPr>
          <p:cNvSpPr txBox="1"/>
          <p:nvPr/>
        </p:nvSpPr>
        <p:spPr>
          <a:xfrm>
            <a:off x="3011385" y="10330816"/>
            <a:ext cx="2220488" cy="338554"/>
          </a:xfrm>
          <a:prstGeom prst="rect">
            <a:avLst/>
          </a:prstGeom>
          <a:noFill/>
        </p:spPr>
        <p:txBody>
          <a:bodyPr wrap="square" rtlCol="0">
            <a:spAutoFit/>
          </a:bodyPr>
          <a:lstStyle/>
          <a:p>
            <a:r>
              <a:rPr lang="en-US"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www</a:t>
            </a:r>
            <a:r>
              <a:rPr lang="en-US"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 Nonghonghospital.net</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64" name="TextBox 63">
            <a:extLst>
              <a:ext uri="{FF2B5EF4-FFF2-40B4-BE49-F238E27FC236}">
                <a16:creationId xmlns="" xmlns:a16="http://schemas.microsoft.com/office/drawing/2014/main" id="{9AB31A44-A14E-F028-D5FA-FB8CFB1F7577}"/>
              </a:ext>
            </a:extLst>
          </p:cNvPr>
          <p:cNvSpPr txBox="1"/>
          <p:nvPr/>
        </p:nvSpPr>
        <p:spPr>
          <a:xfrm>
            <a:off x="5700525" y="10328568"/>
            <a:ext cx="1361916" cy="338554"/>
          </a:xfrm>
          <a:prstGeom prst="rect">
            <a:avLst/>
          </a:prstGeom>
          <a:noFill/>
        </p:spPr>
        <p:txBody>
          <a:bodyPr wrap="square" rtlCol="0">
            <a:spAutoFit/>
          </a:bodyPr>
          <a:lstStyle/>
          <a:p>
            <a:r>
              <a:rPr lang="en-US"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044669126</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pic>
        <p:nvPicPr>
          <p:cNvPr id="26" name="Picture 25">
            <a:extLst>
              <a:ext uri="{FF2B5EF4-FFF2-40B4-BE49-F238E27FC236}">
                <a16:creationId xmlns="" xmlns:a16="http://schemas.microsoft.com/office/drawing/2014/main" id="{462C45CD-CFAA-680D-435C-7F9A81BFA4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7974" y="426169"/>
            <a:ext cx="973112" cy="150049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6139510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99000"/>
          </a:schemeClr>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 xmlns:a16="http://schemas.microsoft.com/office/drawing/2014/main" id="{5B1A26C0-1D24-4F2A-9DB4-60B3290D3A37}"/>
              </a:ext>
            </a:extLst>
          </p:cNvPr>
          <p:cNvSpPr/>
          <p:nvPr/>
        </p:nvSpPr>
        <p:spPr>
          <a:xfrm>
            <a:off x="0" y="0"/>
            <a:ext cx="7559675" cy="2085030"/>
          </a:xfrm>
          <a:prstGeom prst="rect">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1" name="Freeform 10">
            <a:extLst>
              <a:ext uri="{FF2B5EF4-FFF2-40B4-BE49-F238E27FC236}">
                <a16:creationId xmlns="" xmlns:a16="http://schemas.microsoft.com/office/drawing/2014/main" id="{6ADCFF70-16A9-B390-29DA-7E9661C367C1}"/>
              </a:ext>
            </a:extLst>
          </p:cNvPr>
          <p:cNvSpPr/>
          <p:nvPr/>
        </p:nvSpPr>
        <p:spPr>
          <a:xfrm>
            <a:off x="0" y="10025161"/>
            <a:ext cx="7572370" cy="664111"/>
          </a:xfrm>
          <a:custGeom>
            <a:avLst/>
            <a:gdLst>
              <a:gd name="connsiteX0" fmla="*/ 0 w 7572370"/>
              <a:gd name="connsiteY0" fmla="*/ 0 h 664111"/>
              <a:gd name="connsiteX1" fmla="*/ 7572371 w 7572370"/>
              <a:gd name="connsiteY1" fmla="*/ 0 h 664111"/>
              <a:gd name="connsiteX2" fmla="*/ 7572371 w 7572370"/>
              <a:gd name="connsiteY2" fmla="*/ 664111 h 664111"/>
              <a:gd name="connsiteX3" fmla="*/ 0 w 7572370"/>
              <a:gd name="connsiteY3" fmla="*/ 664111 h 664111"/>
            </a:gdLst>
            <a:ahLst/>
            <a:cxnLst>
              <a:cxn ang="0">
                <a:pos x="connsiteX0" y="connsiteY0"/>
              </a:cxn>
              <a:cxn ang="0">
                <a:pos x="connsiteX1" y="connsiteY1"/>
              </a:cxn>
              <a:cxn ang="0">
                <a:pos x="connsiteX2" y="connsiteY2"/>
              </a:cxn>
              <a:cxn ang="0">
                <a:pos x="connsiteX3" y="connsiteY3"/>
              </a:cxn>
            </a:cxnLst>
            <a:rect l="l" t="t" r="r" b="b"/>
            <a:pathLst>
              <a:path w="7572370" h="664111">
                <a:moveTo>
                  <a:pt x="0" y="0"/>
                </a:moveTo>
                <a:lnTo>
                  <a:pt x="7572371" y="0"/>
                </a:lnTo>
                <a:lnTo>
                  <a:pt x="7572371" y="664111"/>
                </a:lnTo>
                <a:lnTo>
                  <a:pt x="0" y="664111"/>
                </a:lnTo>
                <a:close/>
              </a:path>
            </a:pathLst>
          </a:custGeom>
          <a:gradFill>
            <a:gsLst>
              <a:gs pos="0">
                <a:srgbClr val="FFB400"/>
              </a:gs>
              <a:gs pos="51000">
                <a:srgbClr val="FFCC02"/>
              </a:gs>
              <a:gs pos="100000">
                <a:srgbClr val="FFB400"/>
              </a:gs>
            </a:gsLst>
            <a:lin ang="0" scaled="0"/>
          </a:gradFill>
          <a:ln w="1269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x-none" dirty="0"/>
          </a:p>
        </p:txBody>
      </p:sp>
      <p:sp>
        <p:nvSpPr>
          <p:cNvPr id="13" name="Freeform 12">
            <a:extLst>
              <a:ext uri="{FF2B5EF4-FFF2-40B4-BE49-F238E27FC236}">
                <a16:creationId xmlns="" xmlns:a16="http://schemas.microsoft.com/office/drawing/2014/main" id="{E51AF264-48E5-3D10-9469-1C455402AF1D}"/>
              </a:ext>
            </a:extLst>
          </p:cNvPr>
          <p:cNvSpPr/>
          <p:nvPr/>
        </p:nvSpPr>
        <p:spPr>
          <a:xfrm>
            <a:off x="947498" y="882519"/>
            <a:ext cx="5448753" cy="1034896"/>
          </a:xfrm>
          <a:custGeom>
            <a:avLst/>
            <a:gdLst>
              <a:gd name="connsiteX0" fmla="*/ 1496185 w 5448753"/>
              <a:gd name="connsiteY0" fmla="*/ 0 h 1034896"/>
              <a:gd name="connsiteX1" fmla="*/ 477560 w 5448753"/>
              <a:gd name="connsiteY1" fmla="*/ 466021 h 1034896"/>
              <a:gd name="connsiteX2" fmla="*/ 0 w 5448753"/>
              <a:gd name="connsiteY2" fmla="*/ 1034896 h 1034896"/>
              <a:gd name="connsiteX3" fmla="*/ 5448754 w 5448753"/>
              <a:gd name="connsiteY3" fmla="*/ 1034896 h 1034896"/>
              <a:gd name="connsiteX4" fmla="*/ 5448754 w 5448753"/>
              <a:gd name="connsiteY4" fmla="*/ 0 h 1034896"/>
              <a:gd name="connsiteX5" fmla="*/ 1496185 w 5448753"/>
              <a:gd name="connsiteY5" fmla="*/ 0 h 1034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48753" h="1034896">
                <a:moveTo>
                  <a:pt x="1496185" y="0"/>
                </a:moveTo>
                <a:cubicBezTo>
                  <a:pt x="1099912" y="0"/>
                  <a:pt x="725230" y="171425"/>
                  <a:pt x="477560" y="466021"/>
                </a:cubicBezTo>
                <a:lnTo>
                  <a:pt x="0" y="1034896"/>
                </a:lnTo>
                <a:lnTo>
                  <a:pt x="5448754" y="1034896"/>
                </a:lnTo>
                <a:lnTo>
                  <a:pt x="5448754" y="0"/>
                </a:lnTo>
                <a:lnTo>
                  <a:pt x="1496185" y="0"/>
                </a:lnTo>
                <a:close/>
              </a:path>
            </a:pathLst>
          </a:custGeom>
          <a:gradFill>
            <a:gsLst>
              <a:gs pos="54000">
                <a:srgbClr val="F6DD78"/>
              </a:gs>
              <a:gs pos="35000">
                <a:srgbClr val="F6DD78"/>
              </a:gs>
              <a:gs pos="0">
                <a:srgbClr val="D0A340"/>
              </a:gs>
              <a:gs pos="81000">
                <a:srgbClr val="D0A340"/>
              </a:gs>
            </a:gsLst>
            <a:lin ang="5400000" scaled="1"/>
          </a:gradFill>
          <a:ln w="12695" cap="flat">
            <a:noFill/>
            <a:prstDash val="solid"/>
            <a:miter/>
          </a:ln>
        </p:spPr>
        <p:txBody>
          <a:bodyPr rtlCol="0" anchor="ctr"/>
          <a:lstStyle/>
          <a:p>
            <a:endParaRPr lang="x-none"/>
          </a:p>
        </p:txBody>
      </p:sp>
      <p:sp>
        <p:nvSpPr>
          <p:cNvPr id="14" name="Freeform 13">
            <a:extLst>
              <a:ext uri="{FF2B5EF4-FFF2-40B4-BE49-F238E27FC236}">
                <a16:creationId xmlns="" xmlns:a16="http://schemas.microsoft.com/office/drawing/2014/main" id="{A484E1D4-EDAE-FAFB-F66C-459D59E3800B}"/>
              </a:ext>
            </a:extLst>
          </p:cNvPr>
          <p:cNvSpPr/>
          <p:nvPr/>
        </p:nvSpPr>
        <p:spPr>
          <a:xfrm>
            <a:off x="118119" y="700935"/>
            <a:ext cx="5344604" cy="642524"/>
          </a:xfrm>
          <a:custGeom>
            <a:avLst/>
            <a:gdLst>
              <a:gd name="connsiteX0" fmla="*/ 927177 w 5344604"/>
              <a:gd name="connsiteY0" fmla="*/ 0 h 642524"/>
              <a:gd name="connsiteX1" fmla="*/ 295935 w 5344604"/>
              <a:gd name="connsiteY1" fmla="*/ 289517 h 642524"/>
              <a:gd name="connsiteX2" fmla="*/ 0 w 5344604"/>
              <a:gd name="connsiteY2" fmla="*/ 642525 h 642524"/>
              <a:gd name="connsiteX3" fmla="*/ 1228192 w 5344604"/>
              <a:gd name="connsiteY3" fmla="*/ 642525 h 642524"/>
              <a:gd name="connsiteX4" fmla="*/ 1240893 w 5344604"/>
              <a:gd name="connsiteY4" fmla="*/ 627287 h 642524"/>
              <a:gd name="connsiteX5" fmla="*/ 2302702 w 5344604"/>
              <a:gd name="connsiteY5" fmla="*/ 125711 h 642524"/>
              <a:gd name="connsiteX6" fmla="*/ 5344605 w 5344604"/>
              <a:gd name="connsiteY6" fmla="*/ 125711 h 642524"/>
              <a:gd name="connsiteX7" fmla="*/ 5344605 w 5344604"/>
              <a:gd name="connsiteY7" fmla="*/ 1270 h 642524"/>
              <a:gd name="connsiteX8" fmla="*/ 927177 w 5344604"/>
              <a:gd name="connsiteY8" fmla="*/ 1270 h 642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44604" h="642524">
                <a:moveTo>
                  <a:pt x="927177" y="0"/>
                </a:moveTo>
                <a:cubicBezTo>
                  <a:pt x="682047" y="0"/>
                  <a:pt x="449617" y="106664"/>
                  <a:pt x="295935" y="289517"/>
                </a:cubicBezTo>
                <a:lnTo>
                  <a:pt x="0" y="642525"/>
                </a:lnTo>
                <a:lnTo>
                  <a:pt x="1228192" y="642525"/>
                </a:lnTo>
                <a:lnTo>
                  <a:pt x="1240893" y="627287"/>
                </a:lnTo>
                <a:cubicBezTo>
                  <a:pt x="1498725" y="309834"/>
                  <a:pt x="1889917" y="125711"/>
                  <a:pt x="2302702" y="125711"/>
                </a:cubicBezTo>
                <a:lnTo>
                  <a:pt x="5344605" y="125711"/>
                </a:lnTo>
                <a:lnTo>
                  <a:pt x="5344605" y="1270"/>
                </a:lnTo>
                <a:lnTo>
                  <a:pt x="927177" y="1270"/>
                </a:lnTo>
                <a:close/>
              </a:path>
            </a:pathLst>
          </a:custGeom>
          <a:gradFill>
            <a:gsLst>
              <a:gs pos="82000">
                <a:srgbClr val="F6DD78"/>
              </a:gs>
              <a:gs pos="47000">
                <a:srgbClr val="F6DD78"/>
              </a:gs>
              <a:gs pos="31000">
                <a:srgbClr val="F6DD78"/>
              </a:gs>
              <a:gs pos="12000">
                <a:srgbClr val="D0A340"/>
              </a:gs>
              <a:gs pos="63000">
                <a:srgbClr val="D0A340"/>
              </a:gs>
            </a:gsLst>
            <a:lin ang="6000000" scaled="0"/>
          </a:gradFill>
          <a:ln w="12695" cap="flat">
            <a:noFill/>
            <a:prstDash val="solid"/>
            <a:miter/>
          </a:ln>
        </p:spPr>
        <p:txBody>
          <a:bodyPr rtlCol="0" anchor="ctr"/>
          <a:lstStyle/>
          <a:p>
            <a:endParaRPr lang="x-none"/>
          </a:p>
        </p:txBody>
      </p:sp>
      <p:sp>
        <p:nvSpPr>
          <p:cNvPr id="15" name="Freeform 14">
            <a:extLst>
              <a:ext uri="{FF2B5EF4-FFF2-40B4-BE49-F238E27FC236}">
                <a16:creationId xmlns="" xmlns:a16="http://schemas.microsoft.com/office/drawing/2014/main" id="{F4FA807C-FE4E-A80F-DB1F-6D85438C4ACB}"/>
              </a:ext>
            </a:extLst>
          </p:cNvPr>
          <p:cNvSpPr/>
          <p:nvPr/>
        </p:nvSpPr>
        <p:spPr>
          <a:xfrm>
            <a:off x="3243849" y="534590"/>
            <a:ext cx="2723106" cy="446973"/>
          </a:xfrm>
          <a:custGeom>
            <a:avLst/>
            <a:gdLst>
              <a:gd name="connsiteX0" fmla="*/ 0 w 2723106"/>
              <a:gd name="connsiteY0" fmla="*/ 446974 h 446973"/>
              <a:gd name="connsiteX1" fmla="*/ 2387799 w 2723106"/>
              <a:gd name="connsiteY1" fmla="*/ 446974 h 446973"/>
              <a:gd name="connsiteX2" fmla="*/ 2723107 w 2723106"/>
              <a:gd name="connsiteY2" fmla="*/ 111743 h 446973"/>
              <a:gd name="connsiteX3" fmla="*/ 2723107 w 2723106"/>
              <a:gd name="connsiteY3" fmla="*/ 0 h 446973"/>
              <a:gd name="connsiteX4" fmla="*/ 335308 w 2723106"/>
              <a:gd name="connsiteY4" fmla="*/ 0 h 446973"/>
              <a:gd name="connsiteX5" fmla="*/ 0 w 2723106"/>
              <a:gd name="connsiteY5" fmla="*/ 335230 h 446973"/>
              <a:gd name="connsiteX6" fmla="*/ 0 w 2723106"/>
              <a:gd name="connsiteY6" fmla="*/ 446974 h 44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23106" h="446973">
                <a:moveTo>
                  <a:pt x="0" y="446974"/>
                </a:moveTo>
                <a:lnTo>
                  <a:pt x="2387799" y="446974"/>
                </a:lnTo>
                <a:cubicBezTo>
                  <a:pt x="2573234" y="446974"/>
                  <a:pt x="2723107" y="297136"/>
                  <a:pt x="2723107" y="111743"/>
                </a:cubicBezTo>
                <a:lnTo>
                  <a:pt x="2723107" y="0"/>
                </a:lnTo>
                <a:lnTo>
                  <a:pt x="335308" y="0"/>
                </a:lnTo>
                <a:cubicBezTo>
                  <a:pt x="149873" y="0"/>
                  <a:pt x="0" y="149838"/>
                  <a:pt x="0" y="335230"/>
                </a:cubicBezTo>
                <a:lnTo>
                  <a:pt x="0" y="446974"/>
                </a:lnTo>
                <a:close/>
              </a:path>
            </a:pathLst>
          </a:custGeom>
          <a:solidFill>
            <a:schemeClr val="bg1"/>
          </a:solidFill>
          <a:ln w="12695" cap="flat">
            <a:noFill/>
            <a:prstDash val="solid"/>
            <a:miter/>
          </a:ln>
        </p:spPr>
        <p:txBody>
          <a:bodyPr rtlCol="0" anchor="ctr"/>
          <a:lstStyle/>
          <a:p>
            <a:endParaRPr lang="x-none"/>
          </a:p>
        </p:txBody>
      </p:sp>
      <p:grpSp>
        <p:nvGrpSpPr>
          <p:cNvPr id="16" name="Graphic 2">
            <a:extLst>
              <a:ext uri="{FF2B5EF4-FFF2-40B4-BE49-F238E27FC236}">
                <a16:creationId xmlns="" xmlns:a16="http://schemas.microsoft.com/office/drawing/2014/main" id="{266C6DD5-6D2B-8582-A0D7-8581B14DF683}"/>
              </a:ext>
            </a:extLst>
          </p:cNvPr>
          <p:cNvGrpSpPr/>
          <p:nvPr/>
        </p:nvGrpSpPr>
        <p:grpSpPr>
          <a:xfrm>
            <a:off x="434467" y="277134"/>
            <a:ext cx="1639864" cy="1639485"/>
            <a:chOff x="624892" y="435545"/>
            <a:chExt cx="2204903" cy="2204392"/>
          </a:xfrm>
          <a:solidFill>
            <a:schemeClr val="bg1"/>
          </a:solidFill>
        </p:grpSpPr>
        <p:sp>
          <p:nvSpPr>
            <p:cNvPr id="17" name="Freeform 16">
              <a:extLst>
                <a:ext uri="{FF2B5EF4-FFF2-40B4-BE49-F238E27FC236}">
                  <a16:creationId xmlns="" xmlns:a16="http://schemas.microsoft.com/office/drawing/2014/main" id="{A8CF1016-3B4F-9081-2CF5-A5795E31FEDC}"/>
                </a:ext>
              </a:extLst>
            </p:cNvPr>
            <p:cNvSpPr/>
            <p:nvPr/>
          </p:nvSpPr>
          <p:spPr>
            <a:xfrm rot="21113312">
              <a:off x="988232" y="798735"/>
              <a:ext cx="1478409" cy="1478067"/>
            </a:xfrm>
            <a:custGeom>
              <a:avLst/>
              <a:gdLst>
                <a:gd name="connsiteX0" fmla="*/ 1478410 w 1478409"/>
                <a:gd name="connsiteY0" fmla="*/ 739034 h 1478067"/>
                <a:gd name="connsiteX1" fmla="*/ 739205 w 1478409"/>
                <a:gd name="connsiteY1" fmla="*/ 1478068 h 1478067"/>
                <a:gd name="connsiteX2" fmla="*/ 0 w 1478409"/>
                <a:gd name="connsiteY2" fmla="*/ 739034 h 1478067"/>
                <a:gd name="connsiteX3" fmla="*/ 739205 w 1478409"/>
                <a:gd name="connsiteY3" fmla="*/ 0 h 1478067"/>
                <a:gd name="connsiteX4" fmla="*/ 1478410 w 1478409"/>
                <a:gd name="connsiteY4" fmla="*/ 739034 h 1478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8409" h="1478067">
                  <a:moveTo>
                    <a:pt x="1478410" y="739034"/>
                  </a:moveTo>
                  <a:cubicBezTo>
                    <a:pt x="1478410" y="1147191"/>
                    <a:pt x="1147457" y="1478068"/>
                    <a:pt x="739205" y="1478068"/>
                  </a:cubicBezTo>
                  <a:cubicBezTo>
                    <a:pt x="330953" y="1478068"/>
                    <a:pt x="0" y="1147191"/>
                    <a:pt x="0" y="739034"/>
                  </a:cubicBezTo>
                  <a:cubicBezTo>
                    <a:pt x="0" y="330877"/>
                    <a:pt x="330953" y="0"/>
                    <a:pt x="739205" y="0"/>
                  </a:cubicBezTo>
                  <a:cubicBezTo>
                    <a:pt x="1147457" y="0"/>
                    <a:pt x="1478410" y="330877"/>
                    <a:pt x="1478410" y="739034"/>
                  </a:cubicBezTo>
                  <a:close/>
                </a:path>
              </a:pathLst>
            </a:custGeom>
            <a:grpFill/>
            <a:ln w="12695" cap="flat">
              <a:noFill/>
              <a:prstDash val="solid"/>
              <a:miter/>
            </a:ln>
          </p:spPr>
          <p:txBody>
            <a:bodyPr rtlCol="0" anchor="ctr"/>
            <a:lstStyle/>
            <a:p>
              <a:endParaRPr lang="x-none"/>
            </a:p>
          </p:txBody>
        </p:sp>
        <p:sp>
          <p:nvSpPr>
            <p:cNvPr id="18" name="Freeform 17">
              <a:extLst>
                <a:ext uri="{FF2B5EF4-FFF2-40B4-BE49-F238E27FC236}">
                  <a16:creationId xmlns="" xmlns:a16="http://schemas.microsoft.com/office/drawing/2014/main" id="{1B42A2CD-0DB7-CEB2-884F-4DEDA35ECC3A}"/>
                </a:ext>
              </a:extLst>
            </p:cNvPr>
            <p:cNvSpPr/>
            <p:nvPr/>
          </p:nvSpPr>
          <p:spPr>
            <a:xfrm>
              <a:off x="1787038" y="1290128"/>
              <a:ext cx="964010" cy="1267271"/>
            </a:xfrm>
            <a:custGeom>
              <a:avLst/>
              <a:gdLst>
                <a:gd name="connsiteX0" fmla="*/ 932258 w 964010"/>
                <a:gd name="connsiteY0" fmla="*/ 0 h 1267271"/>
                <a:gd name="connsiteX1" fmla="*/ 861132 w 964010"/>
                <a:gd name="connsiteY1" fmla="*/ 17777 h 1267271"/>
                <a:gd name="connsiteX2" fmla="*/ 889074 w 964010"/>
                <a:gd name="connsiteY2" fmla="*/ 247613 h 1267271"/>
                <a:gd name="connsiteX3" fmla="*/ 0 w 964010"/>
                <a:gd name="connsiteY3" fmla="*/ 1193623 h 1267271"/>
                <a:gd name="connsiteX4" fmla="*/ 5081 w 964010"/>
                <a:gd name="connsiteY4" fmla="*/ 1267272 h 1267271"/>
                <a:gd name="connsiteX5" fmla="*/ 964010 w 964010"/>
                <a:gd name="connsiteY5" fmla="*/ 247613 h 1267271"/>
                <a:gd name="connsiteX6" fmla="*/ 932258 w 964010"/>
                <a:gd name="connsiteY6" fmla="*/ 0 h 1267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64010" h="1267271">
                  <a:moveTo>
                    <a:pt x="932258" y="0"/>
                  </a:moveTo>
                  <a:lnTo>
                    <a:pt x="861132" y="17777"/>
                  </a:lnTo>
                  <a:cubicBezTo>
                    <a:pt x="880183" y="92696"/>
                    <a:pt x="889074" y="170155"/>
                    <a:pt x="889074" y="247613"/>
                  </a:cubicBezTo>
                  <a:cubicBezTo>
                    <a:pt x="889074" y="747919"/>
                    <a:pt x="497881" y="1163147"/>
                    <a:pt x="0" y="1193623"/>
                  </a:cubicBezTo>
                  <a:lnTo>
                    <a:pt x="5081" y="1267272"/>
                  </a:lnTo>
                  <a:cubicBezTo>
                    <a:pt x="542335" y="1234257"/>
                    <a:pt x="964010" y="786013"/>
                    <a:pt x="964010" y="247613"/>
                  </a:cubicBezTo>
                  <a:cubicBezTo>
                    <a:pt x="962740" y="163806"/>
                    <a:pt x="952579" y="79998"/>
                    <a:pt x="932258" y="0"/>
                  </a:cubicBezTo>
                  <a:close/>
                </a:path>
              </a:pathLst>
            </a:custGeom>
            <a:grpFill/>
            <a:ln w="12695" cap="flat">
              <a:noFill/>
              <a:prstDash val="solid"/>
              <a:miter/>
            </a:ln>
          </p:spPr>
          <p:txBody>
            <a:bodyPr rtlCol="0" anchor="ctr"/>
            <a:lstStyle/>
            <a:p>
              <a:endParaRPr lang="x-none"/>
            </a:p>
          </p:txBody>
        </p:sp>
        <p:sp>
          <p:nvSpPr>
            <p:cNvPr id="19" name="Freeform 18">
              <a:extLst>
                <a:ext uri="{FF2B5EF4-FFF2-40B4-BE49-F238E27FC236}">
                  <a16:creationId xmlns="" xmlns:a16="http://schemas.microsoft.com/office/drawing/2014/main" id="{D0671A65-0B36-91A6-6F47-065879A96D7F}"/>
                </a:ext>
              </a:extLst>
            </p:cNvPr>
            <p:cNvSpPr/>
            <p:nvPr/>
          </p:nvSpPr>
          <p:spPr>
            <a:xfrm>
              <a:off x="704908" y="515543"/>
              <a:ext cx="1648597" cy="1847575"/>
            </a:xfrm>
            <a:custGeom>
              <a:avLst/>
              <a:gdLst>
                <a:gd name="connsiteX0" fmla="*/ 74936 w 1648597"/>
                <a:gd name="connsiteY0" fmla="*/ 1022198 h 1847575"/>
                <a:gd name="connsiteX1" fmla="*/ 1023705 w 1648597"/>
                <a:gd name="connsiteY1" fmla="*/ 73649 h 1847575"/>
                <a:gd name="connsiteX2" fmla="*/ 1604144 w 1648597"/>
                <a:gd name="connsiteY2" fmla="*/ 271740 h 1847575"/>
                <a:gd name="connsiteX3" fmla="*/ 1648597 w 1648597"/>
                <a:gd name="connsiteY3" fmla="*/ 213328 h 1847575"/>
                <a:gd name="connsiteX4" fmla="*/ 1022435 w 1648597"/>
                <a:gd name="connsiteY4" fmla="*/ 0 h 1847575"/>
                <a:gd name="connsiteX5" fmla="*/ 0 w 1648597"/>
                <a:gd name="connsiteY5" fmla="*/ 1022198 h 1847575"/>
                <a:gd name="connsiteX6" fmla="*/ 419135 w 1648597"/>
                <a:gd name="connsiteY6" fmla="*/ 1847576 h 1847575"/>
                <a:gd name="connsiteX7" fmla="*/ 462319 w 1648597"/>
                <a:gd name="connsiteY7" fmla="*/ 1787895 h 1847575"/>
                <a:gd name="connsiteX8" fmla="*/ 74936 w 1648597"/>
                <a:gd name="connsiteY8" fmla="*/ 1022198 h 1847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48597" h="1847575">
                  <a:moveTo>
                    <a:pt x="74936" y="1022198"/>
                  </a:moveTo>
                  <a:cubicBezTo>
                    <a:pt x="74936" y="499036"/>
                    <a:pt x="500422" y="73649"/>
                    <a:pt x="1023705" y="73649"/>
                  </a:cubicBezTo>
                  <a:cubicBezTo>
                    <a:pt x="1235813" y="73649"/>
                    <a:pt x="1436490" y="142219"/>
                    <a:pt x="1604144" y="271740"/>
                  </a:cubicBezTo>
                  <a:lnTo>
                    <a:pt x="1648597" y="213328"/>
                  </a:lnTo>
                  <a:cubicBezTo>
                    <a:pt x="1466972" y="73649"/>
                    <a:pt x="1251054" y="0"/>
                    <a:pt x="1022435" y="0"/>
                  </a:cubicBezTo>
                  <a:cubicBezTo>
                    <a:pt x="458508" y="0"/>
                    <a:pt x="0" y="458402"/>
                    <a:pt x="0" y="1022198"/>
                  </a:cubicBezTo>
                  <a:cubicBezTo>
                    <a:pt x="0" y="1347270"/>
                    <a:pt x="157493" y="1655834"/>
                    <a:pt x="419135" y="1847576"/>
                  </a:cubicBezTo>
                  <a:lnTo>
                    <a:pt x="462319" y="1787895"/>
                  </a:lnTo>
                  <a:cubicBezTo>
                    <a:pt x="219728" y="1610121"/>
                    <a:pt x="74936" y="1323144"/>
                    <a:pt x="74936" y="1022198"/>
                  </a:cubicBezTo>
                  <a:close/>
                </a:path>
              </a:pathLst>
            </a:custGeom>
            <a:grpFill/>
            <a:ln w="12695" cap="flat">
              <a:noFill/>
              <a:prstDash val="solid"/>
              <a:miter/>
            </a:ln>
          </p:spPr>
          <p:txBody>
            <a:bodyPr rtlCol="0" anchor="ctr"/>
            <a:lstStyle/>
            <a:p>
              <a:endParaRPr lang="x-none"/>
            </a:p>
          </p:txBody>
        </p:sp>
        <p:sp>
          <p:nvSpPr>
            <p:cNvPr id="20" name="Freeform 19">
              <a:extLst>
                <a:ext uri="{FF2B5EF4-FFF2-40B4-BE49-F238E27FC236}">
                  <a16:creationId xmlns="" xmlns:a16="http://schemas.microsoft.com/office/drawing/2014/main" id="{87221261-97D7-B617-78CB-D56854B15288}"/>
                </a:ext>
              </a:extLst>
            </p:cNvPr>
            <p:cNvSpPr/>
            <p:nvPr/>
          </p:nvSpPr>
          <p:spPr>
            <a:xfrm>
              <a:off x="806517" y="617128"/>
              <a:ext cx="1841653" cy="1841226"/>
            </a:xfrm>
            <a:custGeom>
              <a:avLst/>
              <a:gdLst>
                <a:gd name="connsiteX0" fmla="*/ 1841653 w 1841653"/>
                <a:gd name="connsiteY0" fmla="*/ 920613 h 1841226"/>
                <a:gd name="connsiteX1" fmla="*/ 920827 w 1841653"/>
                <a:gd name="connsiteY1" fmla="*/ 0 h 1841226"/>
                <a:gd name="connsiteX2" fmla="*/ 0 w 1841653"/>
                <a:gd name="connsiteY2" fmla="*/ 920613 h 1841226"/>
                <a:gd name="connsiteX3" fmla="*/ 920827 w 1841653"/>
                <a:gd name="connsiteY3" fmla="*/ 1841227 h 1841226"/>
                <a:gd name="connsiteX4" fmla="*/ 1841653 w 1841653"/>
                <a:gd name="connsiteY4" fmla="*/ 920613 h 1841226"/>
                <a:gd name="connsiteX5" fmla="*/ 920827 w 1841653"/>
                <a:gd name="connsiteY5" fmla="*/ 1803133 h 1841226"/>
                <a:gd name="connsiteX6" fmla="*/ 38103 w 1841653"/>
                <a:gd name="connsiteY6" fmla="*/ 920613 h 1841226"/>
                <a:gd name="connsiteX7" fmla="*/ 920827 w 1841653"/>
                <a:gd name="connsiteY7" fmla="*/ 38094 h 1841226"/>
                <a:gd name="connsiteX8" fmla="*/ 1803550 w 1841653"/>
                <a:gd name="connsiteY8" fmla="*/ 920613 h 1841226"/>
                <a:gd name="connsiteX9" fmla="*/ 920827 w 1841653"/>
                <a:gd name="connsiteY9" fmla="*/ 1803133 h 1841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41653" h="1841226">
                  <a:moveTo>
                    <a:pt x="1841653" y="920613"/>
                  </a:moveTo>
                  <a:cubicBezTo>
                    <a:pt x="1841653" y="412689"/>
                    <a:pt x="1428869" y="0"/>
                    <a:pt x="920827" y="0"/>
                  </a:cubicBezTo>
                  <a:cubicBezTo>
                    <a:pt x="412784" y="0"/>
                    <a:pt x="0" y="412689"/>
                    <a:pt x="0" y="920613"/>
                  </a:cubicBezTo>
                  <a:cubicBezTo>
                    <a:pt x="0" y="1428538"/>
                    <a:pt x="412784" y="1841227"/>
                    <a:pt x="920827" y="1841227"/>
                  </a:cubicBezTo>
                  <a:cubicBezTo>
                    <a:pt x="1428869" y="1841227"/>
                    <a:pt x="1841653" y="1428538"/>
                    <a:pt x="1841653" y="920613"/>
                  </a:cubicBezTo>
                  <a:close/>
                  <a:moveTo>
                    <a:pt x="920827" y="1803133"/>
                  </a:moveTo>
                  <a:cubicBezTo>
                    <a:pt x="434376" y="1803133"/>
                    <a:pt x="38103" y="1406951"/>
                    <a:pt x="38103" y="920613"/>
                  </a:cubicBezTo>
                  <a:cubicBezTo>
                    <a:pt x="38103" y="434276"/>
                    <a:pt x="434376" y="38094"/>
                    <a:pt x="920827" y="38094"/>
                  </a:cubicBezTo>
                  <a:cubicBezTo>
                    <a:pt x="1407277" y="38094"/>
                    <a:pt x="1803550" y="434276"/>
                    <a:pt x="1803550" y="920613"/>
                  </a:cubicBezTo>
                  <a:cubicBezTo>
                    <a:pt x="1803550" y="1406951"/>
                    <a:pt x="1408547" y="1803133"/>
                    <a:pt x="920827" y="1803133"/>
                  </a:cubicBezTo>
                  <a:close/>
                </a:path>
              </a:pathLst>
            </a:custGeom>
            <a:grpFill/>
            <a:ln w="12695" cap="flat">
              <a:noFill/>
              <a:prstDash val="solid"/>
              <a:miter/>
            </a:ln>
          </p:spPr>
          <p:txBody>
            <a:bodyPr rtlCol="0" anchor="ctr"/>
            <a:lstStyle/>
            <a:p>
              <a:endParaRPr lang="x-none"/>
            </a:p>
          </p:txBody>
        </p:sp>
        <p:sp>
          <p:nvSpPr>
            <p:cNvPr id="21" name="Freeform 20">
              <a:extLst>
                <a:ext uri="{FF2B5EF4-FFF2-40B4-BE49-F238E27FC236}">
                  <a16:creationId xmlns="" xmlns:a16="http://schemas.microsoft.com/office/drawing/2014/main" id="{235B5C39-B052-6D03-3871-6C81A4E117CC}"/>
                </a:ext>
              </a:extLst>
            </p:cNvPr>
            <p:cNvSpPr/>
            <p:nvPr/>
          </p:nvSpPr>
          <p:spPr>
            <a:xfrm>
              <a:off x="624892" y="435545"/>
              <a:ext cx="2204903" cy="2204392"/>
            </a:xfrm>
            <a:custGeom>
              <a:avLst/>
              <a:gdLst>
                <a:gd name="connsiteX0" fmla="*/ 2118536 w 2204903"/>
                <a:gd name="connsiteY0" fmla="*/ 673000 h 2204392"/>
                <a:gd name="connsiteX1" fmla="*/ 1882297 w 2204903"/>
                <a:gd name="connsiteY1" fmla="*/ 322532 h 2204392"/>
                <a:gd name="connsiteX2" fmla="*/ 1531748 w 2204903"/>
                <a:gd name="connsiteY2" fmla="*/ 86347 h 2204392"/>
                <a:gd name="connsiteX3" fmla="*/ 1102452 w 2204903"/>
                <a:gd name="connsiteY3" fmla="*/ 0 h 2204392"/>
                <a:gd name="connsiteX4" fmla="*/ 673156 w 2204903"/>
                <a:gd name="connsiteY4" fmla="*/ 86347 h 2204392"/>
                <a:gd name="connsiteX5" fmla="*/ 322607 w 2204903"/>
                <a:gd name="connsiteY5" fmla="*/ 322532 h 2204392"/>
                <a:gd name="connsiteX6" fmla="*/ 86367 w 2204903"/>
                <a:gd name="connsiteY6" fmla="*/ 673000 h 2204392"/>
                <a:gd name="connsiteX7" fmla="*/ 0 w 2204903"/>
                <a:gd name="connsiteY7" fmla="*/ 1102196 h 2204392"/>
                <a:gd name="connsiteX8" fmla="*/ 86367 w 2204903"/>
                <a:gd name="connsiteY8" fmla="*/ 1531393 h 2204392"/>
                <a:gd name="connsiteX9" fmla="*/ 322607 w 2204903"/>
                <a:gd name="connsiteY9" fmla="*/ 1881861 h 2204392"/>
                <a:gd name="connsiteX10" fmla="*/ 673156 w 2204903"/>
                <a:gd name="connsiteY10" fmla="*/ 2118046 h 2204392"/>
                <a:gd name="connsiteX11" fmla="*/ 1102452 w 2204903"/>
                <a:gd name="connsiteY11" fmla="*/ 2204393 h 2204392"/>
                <a:gd name="connsiteX12" fmla="*/ 1531748 w 2204903"/>
                <a:gd name="connsiteY12" fmla="*/ 2118046 h 2204392"/>
                <a:gd name="connsiteX13" fmla="*/ 1882297 w 2204903"/>
                <a:gd name="connsiteY13" fmla="*/ 1881861 h 2204392"/>
                <a:gd name="connsiteX14" fmla="*/ 2118536 w 2204903"/>
                <a:gd name="connsiteY14" fmla="*/ 1531393 h 2204392"/>
                <a:gd name="connsiteX15" fmla="*/ 2204904 w 2204903"/>
                <a:gd name="connsiteY15" fmla="*/ 1102196 h 2204392"/>
                <a:gd name="connsiteX16" fmla="*/ 2118536 w 2204903"/>
                <a:gd name="connsiteY16" fmla="*/ 673000 h 2204392"/>
                <a:gd name="connsiteX17" fmla="*/ 1102452 w 2204903"/>
                <a:gd name="connsiteY17" fmla="*/ 2201853 h 2204392"/>
                <a:gd name="connsiteX18" fmla="*/ 2540 w 2204903"/>
                <a:gd name="connsiteY18" fmla="*/ 1102196 h 2204392"/>
                <a:gd name="connsiteX19" fmla="*/ 1102452 w 2204903"/>
                <a:gd name="connsiteY19" fmla="*/ 1270 h 2204392"/>
                <a:gd name="connsiteX20" fmla="*/ 2202364 w 2204903"/>
                <a:gd name="connsiteY20" fmla="*/ 1100927 h 2204392"/>
                <a:gd name="connsiteX21" fmla="*/ 1102452 w 2204903"/>
                <a:gd name="connsiteY21" fmla="*/ 2201853 h 2204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204903" h="2204392">
                  <a:moveTo>
                    <a:pt x="2118536" y="673000"/>
                  </a:moveTo>
                  <a:cubicBezTo>
                    <a:pt x="2062652" y="542210"/>
                    <a:pt x="1983905" y="424117"/>
                    <a:pt x="1882297" y="322532"/>
                  </a:cubicBezTo>
                  <a:cubicBezTo>
                    <a:pt x="1780688" y="220947"/>
                    <a:pt x="1662569" y="142219"/>
                    <a:pt x="1531748" y="86347"/>
                  </a:cubicBezTo>
                  <a:cubicBezTo>
                    <a:pt x="1395846" y="29206"/>
                    <a:pt x="1251054" y="0"/>
                    <a:pt x="1102452" y="0"/>
                  </a:cubicBezTo>
                  <a:cubicBezTo>
                    <a:pt x="953849" y="0"/>
                    <a:pt x="809057" y="29206"/>
                    <a:pt x="673156" y="86347"/>
                  </a:cubicBezTo>
                  <a:cubicBezTo>
                    <a:pt x="542335" y="142219"/>
                    <a:pt x="424215" y="220947"/>
                    <a:pt x="322607" y="322532"/>
                  </a:cubicBezTo>
                  <a:cubicBezTo>
                    <a:pt x="220998" y="424117"/>
                    <a:pt x="142252" y="542210"/>
                    <a:pt x="86367" y="673000"/>
                  </a:cubicBezTo>
                  <a:cubicBezTo>
                    <a:pt x="29212" y="808870"/>
                    <a:pt x="0" y="953629"/>
                    <a:pt x="0" y="1102196"/>
                  </a:cubicBezTo>
                  <a:cubicBezTo>
                    <a:pt x="0" y="1250764"/>
                    <a:pt x="29212" y="1395523"/>
                    <a:pt x="86367" y="1531393"/>
                  </a:cubicBezTo>
                  <a:cubicBezTo>
                    <a:pt x="142252" y="1662183"/>
                    <a:pt x="220998" y="1780276"/>
                    <a:pt x="322607" y="1881861"/>
                  </a:cubicBezTo>
                  <a:cubicBezTo>
                    <a:pt x="424215" y="1983446"/>
                    <a:pt x="542335" y="2062174"/>
                    <a:pt x="673156" y="2118046"/>
                  </a:cubicBezTo>
                  <a:cubicBezTo>
                    <a:pt x="809057" y="2175187"/>
                    <a:pt x="953849" y="2204393"/>
                    <a:pt x="1102452" y="2204393"/>
                  </a:cubicBezTo>
                  <a:cubicBezTo>
                    <a:pt x="1251054" y="2204393"/>
                    <a:pt x="1395846" y="2175187"/>
                    <a:pt x="1531748" y="2118046"/>
                  </a:cubicBezTo>
                  <a:cubicBezTo>
                    <a:pt x="1662569" y="2062174"/>
                    <a:pt x="1780688" y="1983446"/>
                    <a:pt x="1882297" y="1881861"/>
                  </a:cubicBezTo>
                  <a:cubicBezTo>
                    <a:pt x="1983905" y="1780276"/>
                    <a:pt x="2062652" y="1662183"/>
                    <a:pt x="2118536" y="1531393"/>
                  </a:cubicBezTo>
                  <a:cubicBezTo>
                    <a:pt x="2175691" y="1395523"/>
                    <a:pt x="2204904" y="1250764"/>
                    <a:pt x="2204904" y="1102196"/>
                  </a:cubicBezTo>
                  <a:cubicBezTo>
                    <a:pt x="2204904" y="953629"/>
                    <a:pt x="2176961" y="808870"/>
                    <a:pt x="2118536" y="673000"/>
                  </a:cubicBezTo>
                  <a:close/>
                  <a:moveTo>
                    <a:pt x="1102452" y="2201853"/>
                  </a:moveTo>
                  <a:cubicBezTo>
                    <a:pt x="495341" y="2201853"/>
                    <a:pt x="2540" y="1707897"/>
                    <a:pt x="2540" y="1102196"/>
                  </a:cubicBezTo>
                  <a:cubicBezTo>
                    <a:pt x="2540" y="496496"/>
                    <a:pt x="496611" y="1270"/>
                    <a:pt x="1102452" y="1270"/>
                  </a:cubicBezTo>
                  <a:cubicBezTo>
                    <a:pt x="1709562" y="1270"/>
                    <a:pt x="2202364" y="495227"/>
                    <a:pt x="2202364" y="1100927"/>
                  </a:cubicBezTo>
                  <a:cubicBezTo>
                    <a:pt x="2202364" y="1706627"/>
                    <a:pt x="1709562" y="2201853"/>
                    <a:pt x="1102452" y="2201853"/>
                  </a:cubicBezTo>
                  <a:close/>
                </a:path>
              </a:pathLst>
            </a:custGeom>
            <a:grpFill/>
            <a:ln w="12695" cap="flat">
              <a:noFill/>
              <a:prstDash val="solid"/>
              <a:miter/>
            </a:ln>
          </p:spPr>
          <p:txBody>
            <a:bodyPr rtlCol="0" anchor="ctr"/>
            <a:lstStyle/>
            <a:p>
              <a:endParaRPr lang="x-none"/>
            </a:p>
          </p:txBody>
        </p:sp>
        <p:sp>
          <p:nvSpPr>
            <p:cNvPr id="22" name="Freeform 21">
              <a:extLst>
                <a:ext uri="{FF2B5EF4-FFF2-40B4-BE49-F238E27FC236}">
                  <a16:creationId xmlns="" xmlns:a16="http://schemas.microsoft.com/office/drawing/2014/main" id="{71B6AE40-72CD-3674-76B0-B0B2B8355A58}"/>
                </a:ext>
              </a:extLst>
            </p:cNvPr>
            <p:cNvSpPr/>
            <p:nvPr/>
          </p:nvSpPr>
          <p:spPr>
            <a:xfrm>
              <a:off x="938608" y="746649"/>
              <a:ext cx="1580011" cy="1579645"/>
            </a:xfrm>
            <a:custGeom>
              <a:avLst/>
              <a:gdLst>
                <a:gd name="connsiteX0" fmla="*/ 1517776 w 1580011"/>
                <a:gd name="connsiteY0" fmla="*/ 482528 h 1579645"/>
                <a:gd name="connsiteX1" fmla="*/ 1348852 w 1580011"/>
                <a:gd name="connsiteY1" fmla="*/ 231106 h 1579645"/>
                <a:gd name="connsiteX2" fmla="*/ 1097371 w 1580011"/>
                <a:gd name="connsiteY2" fmla="*/ 62221 h 1579645"/>
                <a:gd name="connsiteX3" fmla="*/ 790006 w 1580011"/>
                <a:gd name="connsiteY3" fmla="*/ 0 h 1579645"/>
                <a:gd name="connsiteX4" fmla="*/ 482640 w 1580011"/>
                <a:gd name="connsiteY4" fmla="*/ 62221 h 1579645"/>
                <a:gd name="connsiteX5" fmla="*/ 231159 w 1580011"/>
                <a:gd name="connsiteY5" fmla="*/ 231106 h 1579645"/>
                <a:gd name="connsiteX6" fmla="*/ 62235 w 1580011"/>
                <a:gd name="connsiteY6" fmla="*/ 482528 h 1579645"/>
                <a:gd name="connsiteX7" fmla="*/ 0 w 1580011"/>
                <a:gd name="connsiteY7" fmla="*/ 789823 h 1579645"/>
                <a:gd name="connsiteX8" fmla="*/ 62235 w 1580011"/>
                <a:gd name="connsiteY8" fmla="*/ 1097117 h 1579645"/>
                <a:gd name="connsiteX9" fmla="*/ 231159 w 1580011"/>
                <a:gd name="connsiteY9" fmla="*/ 1348540 h 1579645"/>
                <a:gd name="connsiteX10" fmla="*/ 482640 w 1580011"/>
                <a:gd name="connsiteY10" fmla="*/ 1517425 h 1579645"/>
                <a:gd name="connsiteX11" fmla="*/ 790006 w 1580011"/>
                <a:gd name="connsiteY11" fmla="*/ 1579646 h 1579645"/>
                <a:gd name="connsiteX12" fmla="*/ 1097371 w 1580011"/>
                <a:gd name="connsiteY12" fmla="*/ 1517425 h 1579645"/>
                <a:gd name="connsiteX13" fmla="*/ 1348852 w 1580011"/>
                <a:gd name="connsiteY13" fmla="*/ 1348540 h 1579645"/>
                <a:gd name="connsiteX14" fmla="*/ 1517776 w 1580011"/>
                <a:gd name="connsiteY14" fmla="*/ 1097117 h 1579645"/>
                <a:gd name="connsiteX15" fmla="*/ 1580012 w 1580011"/>
                <a:gd name="connsiteY15" fmla="*/ 789823 h 1579645"/>
                <a:gd name="connsiteX16" fmla="*/ 1517776 w 1580011"/>
                <a:gd name="connsiteY16" fmla="*/ 482528 h 1579645"/>
                <a:gd name="connsiteX17" fmla="*/ 788736 w 1580011"/>
                <a:gd name="connsiteY17" fmla="*/ 1579646 h 1579645"/>
                <a:gd name="connsiteX18" fmla="*/ 0 w 1580011"/>
                <a:gd name="connsiteY18" fmla="*/ 791093 h 1579645"/>
                <a:gd name="connsiteX19" fmla="*/ 788736 w 1580011"/>
                <a:gd name="connsiteY19" fmla="*/ 2540 h 1579645"/>
                <a:gd name="connsiteX20" fmla="*/ 1577471 w 1580011"/>
                <a:gd name="connsiteY20" fmla="*/ 791093 h 1579645"/>
                <a:gd name="connsiteX21" fmla="*/ 788736 w 1580011"/>
                <a:gd name="connsiteY21" fmla="*/ 1579646 h 1579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80011" h="1579645">
                  <a:moveTo>
                    <a:pt x="1517776" y="482528"/>
                  </a:moveTo>
                  <a:cubicBezTo>
                    <a:pt x="1478403" y="388562"/>
                    <a:pt x="1421248" y="303485"/>
                    <a:pt x="1348852" y="231106"/>
                  </a:cubicBezTo>
                  <a:cubicBezTo>
                    <a:pt x="1276456" y="158726"/>
                    <a:pt x="1191359" y="101585"/>
                    <a:pt x="1097371" y="62221"/>
                  </a:cubicBezTo>
                  <a:cubicBezTo>
                    <a:pt x="999573" y="21587"/>
                    <a:pt x="896695" y="0"/>
                    <a:pt x="790006" y="0"/>
                  </a:cubicBezTo>
                  <a:cubicBezTo>
                    <a:pt x="683317" y="0"/>
                    <a:pt x="579168" y="20317"/>
                    <a:pt x="482640" y="62221"/>
                  </a:cubicBezTo>
                  <a:cubicBezTo>
                    <a:pt x="388652" y="101585"/>
                    <a:pt x="303555" y="158726"/>
                    <a:pt x="231159" y="231106"/>
                  </a:cubicBezTo>
                  <a:cubicBezTo>
                    <a:pt x="158763" y="303485"/>
                    <a:pt x="101608" y="388562"/>
                    <a:pt x="62235" y="482528"/>
                  </a:cubicBezTo>
                  <a:cubicBezTo>
                    <a:pt x="21592" y="580304"/>
                    <a:pt x="0" y="683159"/>
                    <a:pt x="0" y="789823"/>
                  </a:cubicBezTo>
                  <a:cubicBezTo>
                    <a:pt x="0" y="896487"/>
                    <a:pt x="20322" y="1000612"/>
                    <a:pt x="62235" y="1097117"/>
                  </a:cubicBezTo>
                  <a:cubicBezTo>
                    <a:pt x="101608" y="1191083"/>
                    <a:pt x="158763" y="1276161"/>
                    <a:pt x="231159" y="1348540"/>
                  </a:cubicBezTo>
                  <a:cubicBezTo>
                    <a:pt x="303555" y="1420919"/>
                    <a:pt x="388652" y="1478061"/>
                    <a:pt x="482640" y="1517425"/>
                  </a:cubicBezTo>
                  <a:cubicBezTo>
                    <a:pt x="580438" y="1558059"/>
                    <a:pt x="683317" y="1579646"/>
                    <a:pt x="790006" y="1579646"/>
                  </a:cubicBezTo>
                  <a:cubicBezTo>
                    <a:pt x="896695" y="1579646"/>
                    <a:pt x="1000843" y="1559329"/>
                    <a:pt x="1097371" y="1517425"/>
                  </a:cubicBezTo>
                  <a:cubicBezTo>
                    <a:pt x="1191359" y="1478061"/>
                    <a:pt x="1276456" y="1420919"/>
                    <a:pt x="1348852" y="1348540"/>
                  </a:cubicBezTo>
                  <a:cubicBezTo>
                    <a:pt x="1421248" y="1276161"/>
                    <a:pt x="1478403" y="1191083"/>
                    <a:pt x="1517776" y="1097117"/>
                  </a:cubicBezTo>
                  <a:cubicBezTo>
                    <a:pt x="1558420" y="999342"/>
                    <a:pt x="1580012" y="896487"/>
                    <a:pt x="1580012" y="789823"/>
                  </a:cubicBezTo>
                  <a:cubicBezTo>
                    <a:pt x="1580012" y="684428"/>
                    <a:pt x="1558420" y="580304"/>
                    <a:pt x="1517776" y="482528"/>
                  </a:cubicBezTo>
                  <a:close/>
                  <a:moveTo>
                    <a:pt x="788736" y="1579646"/>
                  </a:moveTo>
                  <a:cubicBezTo>
                    <a:pt x="354360" y="1579646"/>
                    <a:pt x="0" y="1225368"/>
                    <a:pt x="0" y="791093"/>
                  </a:cubicBezTo>
                  <a:cubicBezTo>
                    <a:pt x="0" y="355547"/>
                    <a:pt x="354360" y="2540"/>
                    <a:pt x="788736" y="2540"/>
                  </a:cubicBezTo>
                  <a:cubicBezTo>
                    <a:pt x="1223112" y="2540"/>
                    <a:pt x="1577471" y="356817"/>
                    <a:pt x="1577471" y="791093"/>
                  </a:cubicBezTo>
                  <a:cubicBezTo>
                    <a:pt x="1577471" y="1225368"/>
                    <a:pt x="1224382" y="1579646"/>
                    <a:pt x="788736" y="1579646"/>
                  </a:cubicBezTo>
                  <a:close/>
                </a:path>
              </a:pathLst>
            </a:custGeom>
            <a:grpFill/>
            <a:ln w="12695" cap="flat">
              <a:noFill/>
              <a:prstDash val="solid"/>
              <a:miter/>
            </a:ln>
          </p:spPr>
          <p:txBody>
            <a:bodyPr rtlCol="0" anchor="ctr"/>
            <a:lstStyle/>
            <a:p>
              <a:endParaRPr lang="x-none"/>
            </a:p>
          </p:txBody>
        </p:sp>
      </p:grpSp>
      <p:sp>
        <p:nvSpPr>
          <p:cNvPr id="23" name="Oval 22">
            <a:extLst>
              <a:ext uri="{FF2B5EF4-FFF2-40B4-BE49-F238E27FC236}">
                <a16:creationId xmlns="" xmlns:a16="http://schemas.microsoft.com/office/drawing/2014/main" id="{499275AF-6165-5C58-28A7-9D831052D244}"/>
              </a:ext>
            </a:extLst>
          </p:cNvPr>
          <p:cNvSpPr/>
          <p:nvPr/>
        </p:nvSpPr>
        <p:spPr>
          <a:xfrm>
            <a:off x="747125" y="596684"/>
            <a:ext cx="1002993" cy="1002993"/>
          </a:xfrm>
          <a:prstGeom prst="ellipse">
            <a:avLst/>
          </a:prstGeom>
          <a:solidFill>
            <a:schemeClr val="bg1"/>
          </a:solidFill>
          <a:ln w="25400">
            <a:gradFill>
              <a:gsLst>
                <a:gs pos="26000">
                  <a:srgbClr val="F6DD78"/>
                </a:gs>
                <a:gs pos="76000">
                  <a:srgbClr val="D0A340"/>
                </a:gs>
              </a:gsLst>
              <a:lin ang="5400000" scaled="1"/>
            </a:gradFill>
          </a:ln>
          <a:effectLst>
            <a:innerShdw blurRad="40175" dist="50800" dir="12577601">
              <a:prstClr val="black">
                <a:alpha val="682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12" name="Freeform 11">
            <a:extLst>
              <a:ext uri="{FF2B5EF4-FFF2-40B4-BE49-F238E27FC236}">
                <a16:creationId xmlns="" xmlns:a16="http://schemas.microsoft.com/office/drawing/2014/main" id="{196C2274-21F9-3F66-3ED3-DE2ED7CB6D2E}"/>
              </a:ext>
            </a:extLst>
          </p:cNvPr>
          <p:cNvSpPr/>
          <p:nvPr/>
        </p:nvSpPr>
        <p:spPr>
          <a:xfrm>
            <a:off x="0" y="2085030"/>
            <a:ext cx="7560939" cy="380943"/>
          </a:xfrm>
          <a:custGeom>
            <a:avLst/>
            <a:gdLst>
              <a:gd name="connsiteX0" fmla="*/ 0 w 7560939"/>
              <a:gd name="connsiteY0" fmla="*/ 0 h 380943"/>
              <a:gd name="connsiteX1" fmla="*/ 7560939 w 7560939"/>
              <a:gd name="connsiteY1" fmla="*/ 0 h 380943"/>
              <a:gd name="connsiteX2" fmla="*/ 7560939 w 7560939"/>
              <a:gd name="connsiteY2" fmla="*/ 380943 h 380943"/>
              <a:gd name="connsiteX3" fmla="*/ 0 w 7560939"/>
              <a:gd name="connsiteY3" fmla="*/ 380943 h 380943"/>
            </a:gdLst>
            <a:ahLst/>
            <a:cxnLst>
              <a:cxn ang="0">
                <a:pos x="connsiteX0" y="connsiteY0"/>
              </a:cxn>
              <a:cxn ang="0">
                <a:pos x="connsiteX1" y="connsiteY1"/>
              </a:cxn>
              <a:cxn ang="0">
                <a:pos x="connsiteX2" y="connsiteY2"/>
              </a:cxn>
              <a:cxn ang="0">
                <a:pos x="connsiteX3" y="connsiteY3"/>
              </a:cxn>
            </a:cxnLst>
            <a:rect l="l" t="t" r="r" b="b"/>
            <a:pathLst>
              <a:path w="7560939" h="380943">
                <a:moveTo>
                  <a:pt x="0" y="0"/>
                </a:moveTo>
                <a:lnTo>
                  <a:pt x="7560939" y="0"/>
                </a:lnTo>
                <a:lnTo>
                  <a:pt x="7560939" y="380943"/>
                </a:lnTo>
                <a:lnTo>
                  <a:pt x="0" y="380943"/>
                </a:lnTo>
                <a:close/>
              </a:path>
            </a:pathLst>
          </a:custGeom>
          <a:gradFill>
            <a:gsLst>
              <a:gs pos="0">
                <a:srgbClr val="FFB400"/>
              </a:gs>
              <a:gs pos="51000">
                <a:srgbClr val="FFCC02"/>
              </a:gs>
              <a:gs pos="100000">
                <a:srgbClr val="FFB400"/>
              </a:gs>
            </a:gsLst>
            <a:lin ang="0" scaled="0"/>
          </a:gradFill>
          <a:ln w="12695" cap="flat">
            <a:noFill/>
            <a:prstDash val="solid"/>
            <a:miter/>
          </a:ln>
        </p:spPr>
        <p:txBody>
          <a:bodyPr rtlCol="0" anchor="ctr"/>
          <a:lstStyle/>
          <a:p>
            <a:endParaRPr lang="x-none"/>
          </a:p>
        </p:txBody>
      </p:sp>
      <p:sp>
        <p:nvSpPr>
          <p:cNvPr id="34" name="Picture Placeholder 33">
            <a:extLst>
              <a:ext uri="{FF2B5EF4-FFF2-40B4-BE49-F238E27FC236}">
                <a16:creationId xmlns="" xmlns:a16="http://schemas.microsoft.com/office/drawing/2014/main" id="{A411AE5D-4D96-6C16-B79A-FE0B41317839}"/>
              </a:ext>
            </a:extLst>
          </p:cNvPr>
          <p:cNvSpPr>
            <a:spLocks noGrp="1"/>
          </p:cNvSpPr>
          <p:nvPr>
            <p:ph type="pic" sz="quarter" idx="16"/>
          </p:nvPr>
        </p:nvSpPr>
        <p:spPr/>
      </p:sp>
      <p:sp>
        <p:nvSpPr>
          <p:cNvPr id="33" name="Picture Placeholder 32">
            <a:extLst>
              <a:ext uri="{FF2B5EF4-FFF2-40B4-BE49-F238E27FC236}">
                <a16:creationId xmlns="" xmlns:a16="http://schemas.microsoft.com/office/drawing/2014/main" id="{002175CE-7427-B9E8-44F8-F2A4D8E49115}"/>
              </a:ext>
            </a:extLst>
          </p:cNvPr>
          <p:cNvSpPr>
            <a:spLocks noGrp="1"/>
          </p:cNvSpPr>
          <p:nvPr>
            <p:ph type="pic" sz="quarter" idx="15"/>
          </p:nvPr>
        </p:nvSpPr>
        <p:spPr/>
      </p:sp>
      <p:sp>
        <p:nvSpPr>
          <p:cNvPr id="32" name="Picture Placeholder 31">
            <a:extLst>
              <a:ext uri="{FF2B5EF4-FFF2-40B4-BE49-F238E27FC236}">
                <a16:creationId xmlns="" xmlns:a16="http://schemas.microsoft.com/office/drawing/2014/main" id="{85449090-A2BE-88DF-9BB9-3D0099D9C9D6}"/>
              </a:ext>
            </a:extLst>
          </p:cNvPr>
          <p:cNvSpPr>
            <a:spLocks noGrp="1"/>
          </p:cNvSpPr>
          <p:nvPr>
            <p:ph type="pic" sz="quarter" idx="14"/>
          </p:nvPr>
        </p:nvSpPr>
        <p:spPr/>
      </p:sp>
      <p:sp>
        <p:nvSpPr>
          <p:cNvPr id="31" name="Picture Placeholder 30">
            <a:extLst>
              <a:ext uri="{FF2B5EF4-FFF2-40B4-BE49-F238E27FC236}">
                <a16:creationId xmlns="" xmlns:a16="http://schemas.microsoft.com/office/drawing/2014/main" id="{6EFBAE48-4AC5-0214-C7FA-7A612A7F716C}"/>
              </a:ext>
            </a:extLst>
          </p:cNvPr>
          <p:cNvSpPr>
            <a:spLocks noGrp="1"/>
          </p:cNvSpPr>
          <p:nvPr>
            <p:ph type="pic" sz="quarter" idx="13"/>
          </p:nvPr>
        </p:nvSpPr>
        <p:spPr/>
      </p:sp>
      <p:sp>
        <p:nvSpPr>
          <p:cNvPr id="30" name="Picture Placeholder 29">
            <a:extLst>
              <a:ext uri="{FF2B5EF4-FFF2-40B4-BE49-F238E27FC236}">
                <a16:creationId xmlns="" xmlns:a16="http://schemas.microsoft.com/office/drawing/2014/main" id="{35263713-B185-9122-7117-268E2B5007D1}"/>
              </a:ext>
            </a:extLst>
          </p:cNvPr>
          <p:cNvSpPr>
            <a:spLocks noGrp="1"/>
          </p:cNvSpPr>
          <p:nvPr>
            <p:ph type="pic" sz="quarter" idx="12"/>
          </p:nvPr>
        </p:nvSpPr>
        <p:spPr/>
      </p:sp>
      <p:sp>
        <p:nvSpPr>
          <p:cNvPr id="29" name="Picture Placeholder 28">
            <a:extLst>
              <a:ext uri="{FF2B5EF4-FFF2-40B4-BE49-F238E27FC236}">
                <a16:creationId xmlns="" xmlns:a16="http://schemas.microsoft.com/office/drawing/2014/main" id="{D76D8E99-B407-0149-145E-4484A4A728BD}"/>
              </a:ext>
            </a:extLst>
          </p:cNvPr>
          <p:cNvSpPr>
            <a:spLocks noGrp="1"/>
          </p:cNvSpPr>
          <p:nvPr>
            <p:ph type="pic" sz="quarter" idx="11"/>
          </p:nvPr>
        </p:nvSpPr>
        <p:spPr/>
      </p:sp>
      <p:sp>
        <p:nvSpPr>
          <p:cNvPr id="35" name="TextBox 34">
            <a:extLst>
              <a:ext uri="{FF2B5EF4-FFF2-40B4-BE49-F238E27FC236}">
                <a16:creationId xmlns="" xmlns:a16="http://schemas.microsoft.com/office/drawing/2014/main" id="{16C58AEA-D9A2-E6FA-414B-345D4448992A}"/>
              </a:ext>
            </a:extLst>
          </p:cNvPr>
          <p:cNvSpPr txBox="1"/>
          <p:nvPr/>
        </p:nvSpPr>
        <p:spPr>
          <a:xfrm>
            <a:off x="356764" y="8054954"/>
            <a:ext cx="6833438" cy="1438855"/>
          </a:xfrm>
          <a:prstGeom prst="rect">
            <a:avLst/>
          </a:prstGeom>
          <a:noFill/>
        </p:spPr>
        <p:txBody>
          <a:bodyPr wrap="square" rtlCol="0">
            <a:spAutoFit/>
          </a:bodyPr>
          <a:lstStyle/>
          <a:p>
            <a:pPr algn="thaiDist"/>
            <a:r>
              <a:rPr lang="th-TH" sz="1750" dirty="0">
                <a:solidFill>
                  <a:schemeClr val="tx1">
                    <a:lumMod val="85000"/>
                    <a:lumOff val="15000"/>
                  </a:schemeClr>
                </a:solidFill>
                <a:latin typeface="FC Iconic" panose="020B0500040200020003" pitchFamily="34" charset="-34"/>
                <a:cs typeface="FC Iconic" panose="020B0500040200020003" pitchFamily="34" charset="-34"/>
              </a:rPr>
              <a:t> </a:t>
            </a:r>
            <a:r>
              <a:rPr lang="en-US" sz="1750" dirty="0">
                <a:solidFill>
                  <a:schemeClr val="tx1">
                    <a:lumMod val="85000"/>
                    <a:lumOff val="15000"/>
                  </a:schemeClr>
                </a:solidFill>
                <a:latin typeface="FC Iconic" panose="020B0500040200020003" pitchFamily="34" charset="-34"/>
                <a:cs typeface="FC Iconic" panose="020B0500040200020003" pitchFamily="34" charset="-34"/>
              </a:rPr>
              <a:t>	</a:t>
            </a:r>
            <a:r>
              <a:rPr lang="th-TH" sz="1750" dirty="0">
                <a:solidFill>
                  <a:schemeClr val="tx1">
                    <a:lumMod val="85000"/>
                    <a:lumOff val="15000"/>
                  </a:schemeClr>
                </a:solidFill>
                <a:latin typeface="FC Iconic" panose="020B0500040200020003" pitchFamily="34" charset="-34"/>
                <a:cs typeface="FC Iconic" panose="020B0500040200020003" pitchFamily="34" charset="-34"/>
              </a:rPr>
              <a:t>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a:t>
            </a:r>
            <a:endParaRPr lang="x-none" sz="1750" dirty="0">
              <a:solidFill>
                <a:schemeClr val="tx1">
                  <a:lumMod val="85000"/>
                  <a:lumOff val="15000"/>
                </a:schemeClr>
              </a:solidFill>
              <a:latin typeface="FC Iconic" panose="020B0500040200020003" pitchFamily="34" charset="-34"/>
              <a:cs typeface="FC Iconic" panose="020B0500040200020003" pitchFamily="34" charset="-34"/>
            </a:endParaRPr>
          </a:p>
        </p:txBody>
      </p:sp>
      <p:sp>
        <p:nvSpPr>
          <p:cNvPr id="46" name="TextBox 45">
            <a:extLst>
              <a:ext uri="{FF2B5EF4-FFF2-40B4-BE49-F238E27FC236}">
                <a16:creationId xmlns="" xmlns:a16="http://schemas.microsoft.com/office/drawing/2014/main" id="{1E633C94-A4C9-C694-F0DF-E3CF177E8192}"/>
              </a:ext>
            </a:extLst>
          </p:cNvPr>
          <p:cNvSpPr txBox="1"/>
          <p:nvPr/>
        </p:nvSpPr>
        <p:spPr>
          <a:xfrm>
            <a:off x="3407970" y="457740"/>
            <a:ext cx="2909557" cy="584775"/>
          </a:xfrm>
          <a:prstGeom prst="rect">
            <a:avLst/>
          </a:prstGeom>
          <a:noFill/>
        </p:spPr>
        <p:txBody>
          <a:bodyPr wrap="square" rtlCol="0">
            <a:spAutoFit/>
          </a:bodyPr>
          <a:lstStyle/>
          <a:p>
            <a:r>
              <a:rPr lang="th-TH" sz="3200" dirty="0">
                <a:solidFill>
                  <a:srgbClr val="018B1A"/>
                </a:solidFill>
                <a:latin typeface="FC Iconic" panose="020B0500040200020003" pitchFamily="34" charset="-34"/>
                <a:cs typeface="FC Iconic" panose="020B0500040200020003" pitchFamily="34" charset="-34"/>
              </a:rPr>
              <a:t>ข่าวประชาสัมพันธ์</a:t>
            </a:r>
            <a:endParaRPr lang="x-none" sz="3200" dirty="0">
              <a:solidFill>
                <a:srgbClr val="018B1A"/>
              </a:solidFill>
              <a:latin typeface="FC Iconic" panose="020B0500040200020003" pitchFamily="34" charset="-34"/>
              <a:cs typeface="FC Iconic" panose="020B0500040200020003" pitchFamily="34" charset="-34"/>
            </a:endParaRPr>
          </a:p>
        </p:txBody>
      </p:sp>
      <p:pic>
        <p:nvPicPr>
          <p:cNvPr id="45" name="Picture 24">
            <a:extLst>
              <a:ext uri="{FF2B5EF4-FFF2-40B4-BE49-F238E27FC236}">
                <a16:creationId xmlns="" xmlns:a16="http://schemas.microsoft.com/office/drawing/2014/main" id="{CF2A7158-B46F-F9AF-FE52-3CF720DB7A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5640" y="675043"/>
            <a:ext cx="804413" cy="773002"/>
          </a:xfrm>
          <a:prstGeom prst="rect">
            <a:avLst/>
          </a:prstGeom>
        </p:spPr>
      </p:pic>
      <p:sp>
        <p:nvSpPr>
          <p:cNvPr id="48" name="TextBox 43">
            <a:extLst>
              <a:ext uri="{FF2B5EF4-FFF2-40B4-BE49-F238E27FC236}">
                <a16:creationId xmlns="" xmlns:a16="http://schemas.microsoft.com/office/drawing/2014/main" id="{1CB7153E-FE1A-4326-85D7-F92F7CE09064}"/>
              </a:ext>
            </a:extLst>
          </p:cNvPr>
          <p:cNvSpPr txBox="1"/>
          <p:nvPr/>
        </p:nvSpPr>
        <p:spPr>
          <a:xfrm>
            <a:off x="1961021" y="852195"/>
            <a:ext cx="4394774" cy="846386"/>
          </a:xfrm>
          <a:prstGeom prst="rect">
            <a:avLst/>
          </a:prstGeom>
          <a:noFill/>
        </p:spPr>
        <p:txBody>
          <a:bodyPr wrap="square" rtlCol="0">
            <a:spAutoFit/>
          </a:bodyPr>
          <a:lstStyle/>
          <a:p>
            <a:r>
              <a:rPr lang="th-TH" sz="4750" dirty="0" smtClean="0">
                <a:solidFill>
                  <a:srgbClr val="1144B8"/>
                </a:solidFill>
                <a:effectLst>
                  <a:glow rad="76200">
                    <a:schemeClr val="bg1"/>
                  </a:glow>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โรงพยาบาลหนองหงส์</a:t>
            </a:r>
            <a:endParaRPr lang="x-none" sz="4750" dirty="0">
              <a:solidFill>
                <a:srgbClr val="1144B8"/>
              </a:solidFill>
              <a:effectLst>
                <a:glow rad="76200">
                  <a:schemeClr val="bg1"/>
                </a:glow>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49" name="TextBox 36">
            <a:extLst>
              <a:ext uri="{FF2B5EF4-FFF2-40B4-BE49-F238E27FC236}">
                <a16:creationId xmlns="" xmlns:a16="http://schemas.microsoft.com/office/drawing/2014/main" id="{C37ABCE1-D471-045B-02CF-D40B9133CD40}"/>
              </a:ext>
            </a:extLst>
          </p:cNvPr>
          <p:cNvSpPr txBox="1"/>
          <p:nvPr/>
        </p:nvSpPr>
        <p:spPr>
          <a:xfrm>
            <a:off x="4075843" y="2990463"/>
            <a:ext cx="3231514" cy="461665"/>
          </a:xfrm>
          <a:prstGeom prst="rect">
            <a:avLst/>
          </a:prstGeom>
          <a:noFill/>
        </p:spPr>
        <p:txBody>
          <a:bodyPr wrap="square" rtlCol="0">
            <a:spAutoFit/>
          </a:bodyPr>
          <a:lstStyle/>
          <a:p>
            <a:pPr algn="r"/>
            <a:r>
              <a:rPr lang="th-TH" sz="2400" dirty="0" smtClean="0">
                <a:solidFill>
                  <a:srgbClr val="137F00"/>
                </a:solidFill>
                <a:latin typeface="FC Iconic" panose="020B0500040200020003" pitchFamily="34" charset="-34"/>
                <a:cs typeface="FC Iconic" panose="020B0500040200020003" pitchFamily="34" charset="-34"/>
              </a:rPr>
              <a:t>ทดสอบปี 2565</a:t>
            </a:r>
            <a:endParaRPr lang="x-none" sz="2400" dirty="0">
              <a:solidFill>
                <a:srgbClr val="137F00"/>
              </a:solidFill>
              <a:latin typeface="FC Iconic" panose="020B0500040200020003" pitchFamily="34" charset="-34"/>
              <a:cs typeface="FC Iconic" panose="020B0500040200020003" pitchFamily="34" charset="-34"/>
            </a:endParaRPr>
          </a:p>
        </p:txBody>
      </p:sp>
      <p:pic>
        <p:nvPicPr>
          <p:cNvPr id="51" name="Picture 52">
            <a:extLst>
              <a:ext uri="{FF2B5EF4-FFF2-40B4-BE49-F238E27FC236}">
                <a16:creationId xmlns="" xmlns:a16="http://schemas.microsoft.com/office/drawing/2014/main" id="{D32A800F-125E-DFF6-CEEC-9F6A2C1212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1190" y="10198317"/>
            <a:ext cx="355600" cy="346670"/>
          </a:xfrm>
          <a:prstGeom prst="rect">
            <a:avLst/>
          </a:prstGeom>
        </p:spPr>
      </p:pic>
      <p:sp>
        <p:nvSpPr>
          <p:cNvPr id="52" name="TextBox 53">
            <a:extLst>
              <a:ext uri="{FF2B5EF4-FFF2-40B4-BE49-F238E27FC236}">
                <a16:creationId xmlns="" xmlns:a16="http://schemas.microsoft.com/office/drawing/2014/main" id="{E1765970-EB0F-5BA2-A80C-4EBFD5F9562E}"/>
              </a:ext>
            </a:extLst>
          </p:cNvPr>
          <p:cNvSpPr txBox="1"/>
          <p:nvPr/>
        </p:nvSpPr>
        <p:spPr>
          <a:xfrm>
            <a:off x="647046" y="9999793"/>
            <a:ext cx="4779768" cy="461665"/>
          </a:xfrm>
          <a:prstGeom prst="rect">
            <a:avLst/>
          </a:prstGeom>
          <a:noFill/>
        </p:spPr>
        <p:txBody>
          <a:bodyPr wrap="square" rtlCol="0">
            <a:spAutoFit/>
          </a:bodyPr>
          <a:lstStyle/>
          <a:p>
            <a:r>
              <a:rPr lang="th-TH" sz="24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งานประชาสัมพันธ์</a:t>
            </a:r>
            <a:r>
              <a:rPr lang="th-TH" sz="24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โรงพยาบาลหนองหงส์</a:t>
            </a:r>
            <a:endParaRPr lang="x-none" sz="24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63" name="TextBox 54">
            <a:extLst>
              <a:ext uri="{FF2B5EF4-FFF2-40B4-BE49-F238E27FC236}">
                <a16:creationId xmlns="" xmlns:a16="http://schemas.microsoft.com/office/drawing/2014/main" id="{F450376A-0D53-2E28-395F-3F7D55FE1B53}"/>
              </a:ext>
            </a:extLst>
          </p:cNvPr>
          <p:cNvSpPr txBox="1"/>
          <p:nvPr/>
        </p:nvSpPr>
        <p:spPr>
          <a:xfrm>
            <a:off x="679651" y="10309082"/>
            <a:ext cx="3270795" cy="338554"/>
          </a:xfrm>
          <a:prstGeom prst="rect">
            <a:avLst/>
          </a:prstGeom>
          <a:noFill/>
        </p:spPr>
        <p:txBody>
          <a:bodyPr wrap="square" rtlCol="0">
            <a:spAutoFit/>
          </a:bodyPr>
          <a:lstStyle/>
          <a:p>
            <a:r>
              <a:rPr lang="th-TH"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สำนักงา</a:t>
            </a:r>
            <a:r>
              <a:rPr lang="th-TH"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นกระทรวงสาธารณสุข</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grpSp>
        <p:nvGrpSpPr>
          <p:cNvPr id="65" name="Group 55">
            <a:extLst>
              <a:ext uri="{FF2B5EF4-FFF2-40B4-BE49-F238E27FC236}">
                <a16:creationId xmlns="" xmlns:a16="http://schemas.microsoft.com/office/drawing/2014/main" id="{69872DB1-985A-7E79-CCDE-16341E8A49E4}"/>
              </a:ext>
            </a:extLst>
          </p:cNvPr>
          <p:cNvGrpSpPr/>
          <p:nvPr/>
        </p:nvGrpSpPr>
        <p:grpSpPr>
          <a:xfrm>
            <a:off x="2750531" y="10427511"/>
            <a:ext cx="175482" cy="175482"/>
            <a:chOff x="3900361" y="10423686"/>
            <a:chExt cx="175482" cy="175482"/>
          </a:xfrm>
        </p:grpSpPr>
        <p:sp>
          <p:nvSpPr>
            <p:cNvPr id="66" name="Oval 56">
              <a:extLst>
                <a:ext uri="{FF2B5EF4-FFF2-40B4-BE49-F238E27FC236}">
                  <a16:creationId xmlns="" xmlns:a16="http://schemas.microsoft.com/office/drawing/2014/main" id="{75B2CB9E-426B-7E87-230A-1D493360BD1D}"/>
                </a:ext>
              </a:extLst>
            </p:cNvPr>
            <p:cNvSpPr/>
            <p:nvPr/>
          </p:nvSpPr>
          <p:spPr>
            <a:xfrm>
              <a:off x="3900361" y="10423686"/>
              <a:ext cx="175482" cy="175482"/>
            </a:xfrm>
            <a:prstGeom prst="ellipse">
              <a:avLst/>
            </a:prstGeom>
            <a:solidFill>
              <a:srgbClr val="0B771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67" name="Freeform 57">
              <a:extLst>
                <a:ext uri="{FF2B5EF4-FFF2-40B4-BE49-F238E27FC236}">
                  <a16:creationId xmlns="" xmlns:a16="http://schemas.microsoft.com/office/drawing/2014/main" id="{4505A211-65EB-2971-F7F3-FAF4909A8D1C}"/>
                </a:ext>
              </a:extLst>
            </p:cNvPr>
            <p:cNvSpPr/>
            <p:nvPr/>
          </p:nvSpPr>
          <p:spPr>
            <a:xfrm>
              <a:off x="3923439" y="10443715"/>
              <a:ext cx="131036" cy="131006"/>
            </a:xfrm>
            <a:custGeom>
              <a:avLst/>
              <a:gdLst>
                <a:gd name="connsiteX0" fmla="*/ 174210 w 681607"/>
                <a:gd name="connsiteY0" fmla="*/ 255068 h 681450"/>
                <a:gd name="connsiteX1" fmla="*/ 168498 w 681607"/>
                <a:gd name="connsiteY1" fmla="*/ 340725 h 681450"/>
                <a:gd name="connsiteX2" fmla="*/ 174210 w 681607"/>
                <a:gd name="connsiteY2" fmla="*/ 426382 h 681450"/>
                <a:gd name="connsiteX3" fmla="*/ 10472 w 681607"/>
                <a:gd name="connsiteY3" fmla="*/ 426382 h 681450"/>
                <a:gd name="connsiteX4" fmla="*/ 0 w 681607"/>
                <a:gd name="connsiteY4" fmla="*/ 340725 h 681450"/>
                <a:gd name="connsiteX5" fmla="*/ 10472 w 681607"/>
                <a:gd name="connsiteY5" fmla="*/ 255068 h 681450"/>
                <a:gd name="connsiteX6" fmla="*/ 174210 w 681607"/>
                <a:gd name="connsiteY6" fmla="*/ 255068 h 681450"/>
                <a:gd name="connsiteX7" fmla="*/ 23799 w 681607"/>
                <a:gd name="connsiteY7" fmla="*/ 213191 h 681450"/>
                <a:gd name="connsiteX8" fmla="*/ 253223 w 681607"/>
                <a:gd name="connsiteY8" fmla="*/ 11421 h 681450"/>
                <a:gd name="connsiteX9" fmla="*/ 179922 w 681607"/>
                <a:gd name="connsiteY9" fmla="*/ 213191 h 681450"/>
                <a:gd name="connsiteX10" fmla="*/ 23799 w 681607"/>
                <a:gd name="connsiteY10" fmla="*/ 213191 h 681450"/>
                <a:gd name="connsiteX11" fmla="*/ 253223 w 681607"/>
                <a:gd name="connsiteY11" fmla="*/ 670981 h 681450"/>
                <a:gd name="connsiteX12" fmla="*/ 23799 w 681607"/>
                <a:gd name="connsiteY12" fmla="*/ 469211 h 681450"/>
                <a:gd name="connsiteX13" fmla="*/ 178970 w 681607"/>
                <a:gd name="connsiteY13" fmla="*/ 469211 h 681450"/>
                <a:gd name="connsiteX14" fmla="*/ 253223 w 681607"/>
                <a:gd name="connsiteY14" fmla="*/ 670981 h 681450"/>
                <a:gd name="connsiteX15" fmla="*/ 468368 w 681607"/>
                <a:gd name="connsiteY15" fmla="*/ 340725 h 681450"/>
                <a:gd name="connsiteX16" fmla="*/ 463608 w 681607"/>
                <a:gd name="connsiteY16" fmla="*/ 426382 h 681450"/>
                <a:gd name="connsiteX17" fmla="*/ 216096 w 681607"/>
                <a:gd name="connsiteY17" fmla="*/ 426382 h 681450"/>
                <a:gd name="connsiteX18" fmla="*/ 210385 w 681607"/>
                <a:gd name="connsiteY18" fmla="*/ 340725 h 681450"/>
                <a:gd name="connsiteX19" fmla="*/ 216096 w 681607"/>
                <a:gd name="connsiteY19" fmla="*/ 255068 h 681450"/>
                <a:gd name="connsiteX20" fmla="*/ 463608 w 681607"/>
                <a:gd name="connsiteY20" fmla="*/ 255068 h 681450"/>
                <a:gd name="connsiteX21" fmla="*/ 468368 w 681607"/>
                <a:gd name="connsiteY21" fmla="*/ 340725 h 681450"/>
                <a:gd name="connsiteX22" fmla="*/ 458848 w 681607"/>
                <a:gd name="connsiteY22" fmla="*/ 213191 h 681450"/>
                <a:gd name="connsiteX23" fmla="*/ 223712 w 681607"/>
                <a:gd name="connsiteY23" fmla="*/ 213191 h 681450"/>
                <a:gd name="connsiteX24" fmla="*/ 259887 w 681607"/>
                <a:gd name="connsiteY24" fmla="*/ 86609 h 681450"/>
                <a:gd name="connsiteX25" fmla="*/ 304629 w 681607"/>
                <a:gd name="connsiteY25" fmla="*/ 18083 h 681450"/>
                <a:gd name="connsiteX26" fmla="*/ 341756 w 681607"/>
                <a:gd name="connsiteY26" fmla="*/ 0 h 681450"/>
                <a:gd name="connsiteX27" fmla="*/ 378883 w 681607"/>
                <a:gd name="connsiteY27" fmla="*/ 18083 h 681450"/>
                <a:gd name="connsiteX28" fmla="*/ 423625 w 681607"/>
                <a:gd name="connsiteY28" fmla="*/ 86609 h 681450"/>
                <a:gd name="connsiteX29" fmla="*/ 458848 w 681607"/>
                <a:gd name="connsiteY29" fmla="*/ 213191 h 681450"/>
                <a:gd name="connsiteX30" fmla="*/ 258935 w 681607"/>
                <a:gd name="connsiteY30" fmla="*/ 594841 h 681450"/>
                <a:gd name="connsiteX31" fmla="*/ 222760 w 681607"/>
                <a:gd name="connsiteY31" fmla="*/ 468259 h 681450"/>
                <a:gd name="connsiteX32" fmla="*/ 457896 w 681607"/>
                <a:gd name="connsiteY32" fmla="*/ 468259 h 681450"/>
                <a:gd name="connsiteX33" fmla="*/ 421721 w 681607"/>
                <a:gd name="connsiteY33" fmla="*/ 594841 h 681450"/>
                <a:gd name="connsiteX34" fmla="*/ 376979 w 681607"/>
                <a:gd name="connsiteY34" fmla="*/ 663367 h 681450"/>
                <a:gd name="connsiteX35" fmla="*/ 338900 w 681607"/>
                <a:gd name="connsiteY35" fmla="*/ 681450 h 681450"/>
                <a:gd name="connsiteX36" fmla="*/ 302725 w 681607"/>
                <a:gd name="connsiteY36" fmla="*/ 663367 h 681450"/>
                <a:gd name="connsiteX37" fmla="*/ 258935 w 681607"/>
                <a:gd name="connsiteY37" fmla="*/ 594841 h 681450"/>
                <a:gd name="connsiteX38" fmla="*/ 656857 w 681607"/>
                <a:gd name="connsiteY38" fmla="*/ 213191 h 681450"/>
                <a:gd name="connsiteX39" fmla="*/ 501686 w 681607"/>
                <a:gd name="connsiteY39" fmla="*/ 213191 h 681450"/>
                <a:gd name="connsiteX40" fmla="*/ 428385 w 681607"/>
                <a:gd name="connsiteY40" fmla="*/ 11421 h 681450"/>
                <a:gd name="connsiteX41" fmla="*/ 656857 w 681607"/>
                <a:gd name="connsiteY41" fmla="*/ 213191 h 681450"/>
                <a:gd name="connsiteX42" fmla="*/ 428385 w 681607"/>
                <a:gd name="connsiteY42" fmla="*/ 670981 h 681450"/>
                <a:gd name="connsiteX43" fmla="*/ 501686 w 681607"/>
                <a:gd name="connsiteY43" fmla="*/ 469211 h 681450"/>
                <a:gd name="connsiteX44" fmla="*/ 656857 w 681607"/>
                <a:gd name="connsiteY44" fmla="*/ 469211 h 681450"/>
                <a:gd name="connsiteX45" fmla="*/ 428385 w 681607"/>
                <a:gd name="connsiteY45" fmla="*/ 670981 h 681450"/>
                <a:gd name="connsiteX46" fmla="*/ 671136 w 681607"/>
                <a:gd name="connsiteY46" fmla="*/ 255068 h 681450"/>
                <a:gd name="connsiteX47" fmla="*/ 681608 w 681607"/>
                <a:gd name="connsiteY47" fmla="*/ 340725 h 681450"/>
                <a:gd name="connsiteX48" fmla="*/ 671136 w 681607"/>
                <a:gd name="connsiteY48" fmla="*/ 426382 h 681450"/>
                <a:gd name="connsiteX49" fmla="*/ 507398 w 681607"/>
                <a:gd name="connsiteY49" fmla="*/ 426382 h 681450"/>
                <a:gd name="connsiteX50" fmla="*/ 511206 w 681607"/>
                <a:gd name="connsiteY50" fmla="*/ 340725 h 681450"/>
                <a:gd name="connsiteX51" fmla="*/ 507398 w 681607"/>
                <a:gd name="connsiteY51" fmla="*/ 255068 h 681450"/>
                <a:gd name="connsiteX52" fmla="*/ 671136 w 681607"/>
                <a:gd name="connsiteY52" fmla="*/ 255068 h 68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81607" h="681450">
                  <a:moveTo>
                    <a:pt x="174210" y="255068"/>
                  </a:moveTo>
                  <a:cubicBezTo>
                    <a:pt x="171354" y="282669"/>
                    <a:pt x="168498" y="311221"/>
                    <a:pt x="168498" y="340725"/>
                  </a:cubicBezTo>
                  <a:cubicBezTo>
                    <a:pt x="168498" y="369277"/>
                    <a:pt x="171354" y="398781"/>
                    <a:pt x="174210" y="426382"/>
                  </a:cubicBezTo>
                  <a:lnTo>
                    <a:pt x="10472" y="426382"/>
                  </a:lnTo>
                  <a:cubicBezTo>
                    <a:pt x="3808" y="398781"/>
                    <a:pt x="0" y="370229"/>
                    <a:pt x="0" y="340725"/>
                  </a:cubicBezTo>
                  <a:cubicBezTo>
                    <a:pt x="0" y="311221"/>
                    <a:pt x="3808" y="282669"/>
                    <a:pt x="10472" y="255068"/>
                  </a:cubicBezTo>
                  <a:lnTo>
                    <a:pt x="174210" y="255068"/>
                  </a:lnTo>
                  <a:close/>
                  <a:moveTo>
                    <a:pt x="23799" y="213191"/>
                  </a:moveTo>
                  <a:cubicBezTo>
                    <a:pt x="63782" y="114210"/>
                    <a:pt x="148507" y="39022"/>
                    <a:pt x="253223" y="11421"/>
                  </a:cubicBezTo>
                  <a:cubicBezTo>
                    <a:pt x="218952" y="57105"/>
                    <a:pt x="193249" y="128486"/>
                    <a:pt x="179922" y="213191"/>
                  </a:cubicBezTo>
                  <a:lnTo>
                    <a:pt x="23799" y="213191"/>
                  </a:lnTo>
                  <a:close/>
                  <a:moveTo>
                    <a:pt x="253223" y="670981"/>
                  </a:moveTo>
                  <a:cubicBezTo>
                    <a:pt x="148507" y="643380"/>
                    <a:pt x="63782" y="567241"/>
                    <a:pt x="23799" y="469211"/>
                  </a:cubicBezTo>
                  <a:lnTo>
                    <a:pt x="178970" y="469211"/>
                  </a:lnTo>
                  <a:cubicBezTo>
                    <a:pt x="193249" y="553916"/>
                    <a:pt x="219904" y="625297"/>
                    <a:pt x="253223" y="670981"/>
                  </a:cubicBezTo>
                  <a:close/>
                  <a:moveTo>
                    <a:pt x="468368" y="340725"/>
                  </a:moveTo>
                  <a:cubicBezTo>
                    <a:pt x="468368" y="370229"/>
                    <a:pt x="466464" y="398781"/>
                    <a:pt x="463608" y="426382"/>
                  </a:cubicBezTo>
                  <a:lnTo>
                    <a:pt x="216096" y="426382"/>
                  </a:lnTo>
                  <a:cubicBezTo>
                    <a:pt x="213240" y="398781"/>
                    <a:pt x="210385" y="370229"/>
                    <a:pt x="210385" y="340725"/>
                  </a:cubicBezTo>
                  <a:cubicBezTo>
                    <a:pt x="210385" y="311221"/>
                    <a:pt x="213240" y="282669"/>
                    <a:pt x="216096" y="255068"/>
                  </a:cubicBezTo>
                  <a:lnTo>
                    <a:pt x="463608" y="255068"/>
                  </a:lnTo>
                  <a:cubicBezTo>
                    <a:pt x="467416" y="282669"/>
                    <a:pt x="468368" y="311221"/>
                    <a:pt x="468368" y="340725"/>
                  </a:cubicBezTo>
                  <a:close/>
                  <a:moveTo>
                    <a:pt x="458848" y="213191"/>
                  </a:moveTo>
                  <a:lnTo>
                    <a:pt x="223712" y="213191"/>
                  </a:lnTo>
                  <a:cubicBezTo>
                    <a:pt x="232280" y="164652"/>
                    <a:pt x="244655" y="121824"/>
                    <a:pt x="259887" y="86609"/>
                  </a:cubicBezTo>
                  <a:cubicBezTo>
                    <a:pt x="274166" y="55201"/>
                    <a:pt x="289398" y="32359"/>
                    <a:pt x="304629" y="18083"/>
                  </a:cubicBezTo>
                  <a:cubicBezTo>
                    <a:pt x="319861" y="3807"/>
                    <a:pt x="332236" y="0"/>
                    <a:pt x="341756" y="0"/>
                  </a:cubicBezTo>
                  <a:cubicBezTo>
                    <a:pt x="351276" y="0"/>
                    <a:pt x="363651" y="3807"/>
                    <a:pt x="378883" y="18083"/>
                  </a:cubicBezTo>
                  <a:cubicBezTo>
                    <a:pt x="394114" y="32359"/>
                    <a:pt x="409346" y="55201"/>
                    <a:pt x="423625" y="86609"/>
                  </a:cubicBezTo>
                  <a:cubicBezTo>
                    <a:pt x="437905" y="120872"/>
                    <a:pt x="450280" y="164652"/>
                    <a:pt x="458848" y="213191"/>
                  </a:cubicBezTo>
                  <a:close/>
                  <a:moveTo>
                    <a:pt x="258935" y="594841"/>
                  </a:moveTo>
                  <a:cubicBezTo>
                    <a:pt x="243703" y="560578"/>
                    <a:pt x="231328" y="516798"/>
                    <a:pt x="222760" y="468259"/>
                  </a:cubicBezTo>
                  <a:lnTo>
                    <a:pt x="457896" y="468259"/>
                  </a:lnTo>
                  <a:cubicBezTo>
                    <a:pt x="449328" y="516798"/>
                    <a:pt x="436953" y="559627"/>
                    <a:pt x="421721" y="594841"/>
                  </a:cubicBezTo>
                  <a:cubicBezTo>
                    <a:pt x="407442" y="626249"/>
                    <a:pt x="392210" y="649091"/>
                    <a:pt x="376979" y="663367"/>
                  </a:cubicBezTo>
                  <a:cubicBezTo>
                    <a:pt x="361747" y="677643"/>
                    <a:pt x="349372" y="681450"/>
                    <a:pt x="338900" y="681450"/>
                  </a:cubicBezTo>
                  <a:cubicBezTo>
                    <a:pt x="330332" y="681450"/>
                    <a:pt x="317957" y="677643"/>
                    <a:pt x="302725" y="663367"/>
                  </a:cubicBezTo>
                  <a:cubicBezTo>
                    <a:pt x="288446" y="649091"/>
                    <a:pt x="273214" y="626249"/>
                    <a:pt x="258935" y="594841"/>
                  </a:cubicBezTo>
                  <a:close/>
                  <a:moveTo>
                    <a:pt x="656857" y="213191"/>
                  </a:moveTo>
                  <a:lnTo>
                    <a:pt x="501686" y="213191"/>
                  </a:lnTo>
                  <a:cubicBezTo>
                    <a:pt x="488359" y="128486"/>
                    <a:pt x="461704" y="57105"/>
                    <a:pt x="428385" y="11421"/>
                  </a:cubicBezTo>
                  <a:cubicBezTo>
                    <a:pt x="532149" y="38070"/>
                    <a:pt x="616874" y="114210"/>
                    <a:pt x="656857" y="213191"/>
                  </a:cubicBezTo>
                  <a:close/>
                  <a:moveTo>
                    <a:pt x="428385" y="670981"/>
                  </a:moveTo>
                  <a:cubicBezTo>
                    <a:pt x="462656" y="625297"/>
                    <a:pt x="488359" y="553916"/>
                    <a:pt x="501686" y="469211"/>
                  </a:cubicBezTo>
                  <a:lnTo>
                    <a:pt x="656857" y="469211"/>
                  </a:lnTo>
                  <a:cubicBezTo>
                    <a:pt x="616874" y="567241"/>
                    <a:pt x="532149" y="643380"/>
                    <a:pt x="428385" y="670981"/>
                  </a:cubicBezTo>
                  <a:close/>
                  <a:moveTo>
                    <a:pt x="671136" y="255068"/>
                  </a:moveTo>
                  <a:cubicBezTo>
                    <a:pt x="677800" y="282669"/>
                    <a:pt x="681608" y="311221"/>
                    <a:pt x="681608" y="340725"/>
                  </a:cubicBezTo>
                  <a:cubicBezTo>
                    <a:pt x="681608" y="370229"/>
                    <a:pt x="677800" y="398781"/>
                    <a:pt x="671136" y="426382"/>
                  </a:cubicBezTo>
                  <a:lnTo>
                    <a:pt x="507398" y="426382"/>
                  </a:lnTo>
                  <a:cubicBezTo>
                    <a:pt x="510254" y="398781"/>
                    <a:pt x="511206" y="369277"/>
                    <a:pt x="511206" y="340725"/>
                  </a:cubicBezTo>
                  <a:cubicBezTo>
                    <a:pt x="511206" y="311221"/>
                    <a:pt x="509302" y="282669"/>
                    <a:pt x="507398" y="255068"/>
                  </a:cubicBezTo>
                  <a:lnTo>
                    <a:pt x="671136" y="255068"/>
                  </a:lnTo>
                  <a:close/>
                </a:path>
              </a:pathLst>
            </a:custGeom>
            <a:solidFill>
              <a:schemeClr val="bg1"/>
            </a:solidFill>
            <a:ln w="9509" cap="flat">
              <a:noFill/>
              <a:prstDash val="solid"/>
              <a:miter/>
            </a:ln>
          </p:spPr>
          <p:txBody>
            <a:bodyPr rtlCol="0" anchor="ctr"/>
            <a:lstStyle/>
            <a:p>
              <a:endParaRPr lang="x-none"/>
            </a:p>
          </p:txBody>
        </p:sp>
      </p:grpSp>
      <p:grpSp>
        <p:nvGrpSpPr>
          <p:cNvPr id="68" name="Group 58">
            <a:extLst>
              <a:ext uri="{FF2B5EF4-FFF2-40B4-BE49-F238E27FC236}">
                <a16:creationId xmlns="" xmlns:a16="http://schemas.microsoft.com/office/drawing/2014/main" id="{F25038B2-F881-D4CF-6F39-A3A757303FE9}"/>
              </a:ext>
            </a:extLst>
          </p:cNvPr>
          <p:cNvGrpSpPr/>
          <p:nvPr/>
        </p:nvGrpSpPr>
        <p:grpSpPr>
          <a:xfrm>
            <a:off x="5477070" y="10403064"/>
            <a:ext cx="175482" cy="175482"/>
            <a:chOff x="5744806" y="10423686"/>
            <a:chExt cx="175482" cy="175482"/>
          </a:xfrm>
        </p:grpSpPr>
        <p:sp>
          <p:nvSpPr>
            <p:cNvPr id="69" name="Oval 59">
              <a:extLst>
                <a:ext uri="{FF2B5EF4-FFF2-40B4-BE49-F238E27FC236}">
                  <a16:creationId xmlns="" xmlns:a16="http://schemas.microsoft.com/office/drawing/2014/main" id="{7020919A-A335-6BD8-E47D-34F9929BA1A5}"/>
                </a:ext>
              </a:extLst>
            </p:cNvPr>
            <p:cNvSpPr/>
            <p:nvPr/>
          </p:nvSpPr>
          <p:spPr>
            <a:xfrm>
              <a:off x="5744806" y="10423686"/>
              <a:ext cx="175482" cy="175482"/>
            </a:xfrm>
            <a:prstGeom prst="ellipse">
              <a:avLst/>
            </a:prstGeom>
            <a:solidFill>
              <a:srgbClr val="0B771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70" name="Freeform 60">
              <a:extLst>
                <a:ext uri="{FF2B5EF4-FFF2-40B4-BE49-F238E27FC236}">
                  <a16:creationId xmlns="" xmlns:a16="http://schemas.microsoft.com/office/drawing/2014/main" id="{F361C44C-D7B4-B9A3-9D63-778F5134E591}"/>
                </a:ext>
              </a:extLst>
            </p:cNvPr>
            <p:cNvSpPr/>
            <p:nvPr/>
          </p:nvSpPr>
          <p:spPr>
            <a:xfrm>
              <a:off x="5780108" y="10457245"/>
              <a:ext cx="105723" cy="105707"/>
            </a:xfrm>
            <a:custGeom>
              <a:avLst/>
              <a:gdLst>
                <a:gd name="connsiteX0" fmla="*/ 719687 w 720769"/>
                <a:gd name="connsiteY0" fmla="*/ 544585 h 720657"/>
                <a:gd name="connsiteX1" fmla="*/ 687320 w 720769"/>
                <a:gd name="connsiteY1" fmla="*/ 686395 h 720657"/>
                <a:gd name="connsiteX2" fmla="*/ 644481 w 720769"/>
                <a:gd name="connsiteY2" fmla="*/ 720658 h 720657"/>
                <a:gd name="connsiteX3" fmla="*/ 0 w 720769"/>
                <a:gd name="connsiteY3" fmla="*/ 76326 h 720657"/>
                <a:gd name="connsiteX4" fmla="*/ 34271 w 720769"/>
                <a:gd name="connsiteY4" fmla="*/ 33498 h 720657"/>
                <a:gd name="connsiteX5" fmla="*/ 176114 w 720769"/>
                <a:gd name="connsiteY5" fmla="*/ 1138 h 720657"/>
                <a:gd name="connsiteX6" fmla="*/ 226568 w 720769"/>
                <a:gd name="connsiteY6" fmla="*/ 26835 h 720657"/>
                <a:gd name="connsiteX7" fmla="*/ 292254 w 720769"/>
                <a:gd name="connsiteY7" fmla="*/ 180066 h 720657"/>
                <a:gd name="connsiteX8" fmla="*/ 279878 w 720769"/>
                <a:gd name="connsiteY8" fmla="*/ 231461 h 720657"/>
                <a:gd name="connsiteX9" fmla="*/ 203721 w 720769"/>
                <a:gd name="connsiteY9" fmla="*/ 292372 h 720657"/>
                <a:gd name="connsiteX10" fmla="*/ 428385 w 720769"/>
                <a:gd name="connsiteY10" fmla="*/ 516984 h 720657"/>
                <a:gd name="connsiteX11" fmla="*/ 490263 w 720769"/>
                <a:gd name="connsiteY11" fmla="*/ 440845 h 720657"/>
                <a:gd name="connsiteX12" fmla="*/ 541669 w 720769"/>
                <a:gd name="connsiteY12" fmla="*/ 428472 h 720657"/>
                <a:gd name="connsiteX13" fmla="*/ 694935 w 720769"/>
                <a:gd name="connsiteY13" fmla="*/ 494142 h 720657"/>
                <a:gd name="connsiteX14" fmla="*/ 719687 w 720769"/>
                <a:gd name="connsiteY14" fmla="*/ 544585 h 72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0769" h="720657">
                  <a:moveTo>
                    <a:pt x="719687" y="544585"/>
                  </a:moveTo>
                  <a:lnTo>
                    <a:pt x="687320" y="686395"/>
                  </a:lnTo>
                  <a:cubicBezTo>
                    <a:pt x="682560" y="706382"/>
                    <a:pt x="665425" y="720658"/>
                    <a:pt x="644481" y="720658"/>
                  </a:cubicBezTo>
                  <a:cubicBezTo>
                    <a:pt x="288446" y="720658"/>
                    <a:pt x="0" y="431327"/>
                    <a:pt x="0" y="76326"/>
                  </a:cubicBezTo>
                  <a:cubicBezTo>
                    <a:pt x="0" y="55388"/>
                    <a:pt x="14279" y="38256"/>
                    <a:pt x="34271" y="33498"/>
                  </a:cubicBezTo>
                  <a:lnTo>
                    <a:pt x="176114" y="1138"/>
                  </a:lnTo>
                  <a:cubicBezTo>
                    <a:pt x="197057" y="-3621"/>
                    <a:pt x="218000" y="6849"/>
                    <a:pt x="226568" y="26835"/>
                  </a:cubicBezTo>
                  <a:lnTo>
                    <a:pt x="292254" y="180066"/>
                  </a:lnTo>
                  <a:cubicBezTo>
                    <a:pt x="299869" y="198150"/>
                    <a:pt x="295110" y="219088"/>
                    <a:pt x="279878" y="231461"/>
                  </a:cubicBezTo>
                  <a:lnTo>
                    <a:pt x="203721" y="292372"/>
                  </a:lnTo>
                  <a:cubicBezTo>
                    <a:pt x="251319" y="389450"/>
                    <a:pt x="331284" y="469397"/>
                    <a:pt x="428385" y="516984"/>
                  </a:cubicBezTo>
                  <a:lnTo>
                    <a:pt x="490263" y="440845"/>
                  </a:lnTo>
                  <a:cubicBezTo>
                    <a:pt x="502638" y="425617"/>
                    <a:pt x="523582" y="420858"/>
                    <a:pt x="541669" y="428472"/>
                  </a:cubicBezTo>
                  <a:lnTo>
                    <a:pt x="694935" y="494142"/>
                  </a:lnTo>
                  <a:cubicBezTo>
                    <a:pt x="713023" y="502708"/>
                    <a:pt x="724447" y="523647"/>
                    <a:pt x="719687" y="544585"/>
                  </a:cubicBezTo>
                  <a:close/>
                </a:path>
              </a:pathLst>
            </a:custGeom>
            <a:solidFill>
              <a:schemeClr val="bg1"/>
            </a:solidFill>
            <a:ln w="9509" cap="flat">
              <a:noFill/>
              <a:prstDash val="solid"/>
              <a:miter/>
            </a:ln>
          </p:spPr>
          <p:txBody>
            <a:bodyPr rtlCol="0" anchor="ctr"/>
            <a:lstStyle/>
            <a:p>
              <a:endParaRPr lang="x-none"/>
            </a:p>
          </p:txBody>
        </p:sp>
      </p:grpSp>
      <p:sp>
        <p:nvSpPr>
          <p:cNvPr id="71" name="TextBox 61">
            <a:extLst>
              <a:ext uri="{FF2B5EF4-FFF2-40B4-BE49-F238E27FC236}">
                <a16:creationId xmlns="" xmlns:a16="http://schemas.microsoft.com/office/drawing/2014/main" id="{E68CE20D-275D-8B2C-AD19-30609B0C8C12}"/>
              </a:ext>
            </a:extLst>
          </p:cNvPr>
          <p:cNvSpPr txBox="1"/>
          <p:nvPr/>
        </p:nvSpPr>
        <p:spPr>
          <a:xfrm>
            <a:off x="2995361" y="10322349"/>
            <a:ext cx="2220488" cy="338554"/>
          </a:xfrm>
          <a:prstGeom prst="rect">
            <a:avLst/>
          </a:prstGeom>
          <a:noFill/>
        </p:spPr>
        <p:txBody>
          <a:bodyPr wrap="square" rtlCol="0">
            <a:spAutoFit/>
          </a:bodyPr>
          <a:lstStyle/>
          <a:p>
            <a:r>
              <a:rPr lang="en-US"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www</a:t>
            </a:r>
            <a:r>
              <a:rPr lang="en-US"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 Nonghonghospital.net</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72" name="TextBox 63">
            <a:extLst>
              <a:ext uri="{FF2B5EF4-FFF2-40B4-BE49-F238E27FC236}">
                <a16:creationId xmlns="" xmlns:a16="http://schemas.microsoft.com/office/drawing/2014/main" id="{9AB31A44-A14E-F028-D5FA-FB8CFB1F7577}"/>
              </a:ext>
            </a:extLst>
          </p:cNvPr>
          <p:cNvSpPr txBox="1"/>
          <p:nvPr/>
        </p:nvSpPr>
        <p:spPr>
          <a:xfrm>
            <a:off x="5761281" y="10292181"/>
            <a:ext cx="1361916" cy="338554"/>
          </a:xfrm>
          <a:prstGeom prst="rect">
            <a:avLst/>
          </a:prstGeom>
          <a:noFill/>
        </p:spPr>
        <p:txBody>
          <a:bodyPr wrap="square" rtlCol="0">
            <a:spAutoFit/>
          </a:bodyPr>
          <a:lstStyle/>
          <a:p>
            <a:r>
              <a:rPr lang="en-US"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044669126</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77" name="TextBox 42">
            <a:extLst>
              <a:ext uri="{FF2B5EF4-FFF2-40B4-BE49-F238E27FC236}">
                <a16:creationId xmlns="" xmlns:a16="http://schemas.microsoft.com/office/drawing/2014/main" id="{F74F5244-BC9C-95F1-41BD-8D94D6F240B4}"/>
              </a:ext>
            </a:extLst>
          </p:cNvPr>
          <p:cNvSpPr txBox="1"/>
          <p:nvPr/>
        </p:nvSpPr>
        <p:spPr>
          <a:xfrm>
            <a:off x="2568487" y="1467259"/>
            <a:ext cx="4383973" cy="384721"/>
          </a:xfrm>
          <a:prstGeom prst="rect">
            <a:avLst/>
          </a:prstGeom>
          <a:noFill/>
        </p:spPr>
        <p:txBody>
          <a:bodyPr wrap="square" rtlCol="0">
            <a:spAutoFit/>
          </a:bodyPr>
          <a:lstStyle/>
          <a:p>
            <a:r>
              <a:rPr lang="th-TH" sz="1900" b="1" dirty="0" smtClean="0">
                <a:solidFill>
                  <a:schemeClr val="bg1"/>
                </a:solidFill>
                <a:latin typeface="FC Iconic" panose="020B0500040200020003" pitchFamily="34" charset="-34"/>
                <a:cs typeface="FC Iconic" panose="020B0500040200020003" pitchFamily="34" charset="-34"/>
              </a:rPr>
              <a:t>อำเภอหนองหงส์  จังหวัดบุรีรัมย์</a:t>
            </a:r>
            <a:endParaRPr lang="x-none" sz="1900" b="1" dirty="0">
              <a:solidFill>
                <a:schemeClr val="bg1"/>
              </a:solidFill>
              <a:latin typeface="FC Iconic" panose="020B0500040200020003" pitchFamily="34" charset="-34"/>
              <a:cs typeface="FC Iconic" panose="020B0500040200020003" pitchFamily="34" charset="-34"/>
            </a:endParaRPr>
          </a:p>
        </p:txBody>
      </p:sp>
      <p:pic>
        <p:nvPicPr>
          <p:cNvPr id="80" name="Picture 27">
            <a:extLst>
              <a:ext uri="{FF2B5EF4-FFF2-40B4-BE49-F238E27FC236}">
                <a16:creationId xmlns="" xmlns:a16="http://schemas.microsoft.com/office/drawing/2014/main" id="{11536EE9-BBF0-1610-F095-3B223EDC91A6}"/>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83814" y="-459825"/>
            <a:ext cx="3924300" cy="2808782"/>
          </a:xfrm>
          <a:prstGeom prst="rect">
            <a:avLst/>
          </a:prstGeom>
        </p:spPr>
      </p:pic>
      <p:sp>
        <p:nvSpPr>
          <p:cNvPr id="78" name="TextBox 35">
            <a:extLst>
              <a:ext uri="{FF2B5EF4-FFF2-40B4-BE49-F238E27FC236}">
                <a16:creationId xmlns="" xmlns:a16="http://schemas.microsoft.com/office/drawing/2014/main" id="{19F174B0-CD61-1133-66DC-31126F082370}"/>
              </a:ext>
            </a:extLst>
          </p:cNvPr>
          <p:cNvSpPr txBox="1"/>
          <p:nvPr/>
        </p:nvSpPr>
        <p:spPr>
          <a:xfrm>
            <a:off x="434467" y="2475223"/>
            <a:ext cx="6277618" cy="584775"/>
          </a:xfrm>
          <a:prstGeom prst="rect">
            <a:avLst/>
          </a:prstGeom>
          <a:noFill/>
        </p:spPr>
        <p:txBody>
          <a:bodyPr wrap="square" rtlCol="0">
            <a:spAutoFit/>
          </a:bodyPr>
          <a:lstStyle/>
          <a:p>
            <a:pPr algn="ctr"/>
            <a:r>
              <a:rPr lang="th-TH" sz="3200" dirty="0">
                <a:solidFill>
                  <a:srgbClr val="FF6500"/>
                </a:solidFill>
                <a:latin typeface="FC Iconic" panose="020B0500040200020003" pitchFamily="34" charset="-34"/>
                <a:cs typeface="FC Iconic" panose="020B0500040200020003" pitchFamily="34" charset="-34"/>
              </a:rPr>
              <a:t>โรงพยาบาลหนองหงส์ขอขอบคุณผู้บริจาคทุก</a:t>
            </a:r>
            <a:r>
              <a:rPr lang="th-TH" sz="3200" dirty="0" smtClean="0">
                <a:solidFill>
                  <a:srgbClr val="FF6500"/>
                </a:solidFill>
                <a:latin typeface="FC Iconic" panose="020B0500040200020003" pitchFamily="34" charset="-34"/>
                <a:cs typeface="FC Iconic" panose="020B0500040200020003" pitchFamily="34" charset="-34"/>
              </a:rPr>
              <a:t>ท่าน</a:t>
            </a:r>
            <a:endParaRPr lang="x-none" sz="3200" dirty="0">
              <a:solidFill>
                <a:srgbClr val="FF6500"/>
              </a:solidFill>
              <a:latin typeface="FC Iconic" panose="020B0500040200020003" pitchFamily="34" charset="-34"/>
              <a:cs typeface="FC Iconic" panose="020B0500040200020003" pitchFamily="34" charset="-34"/>
            </a:endParaRPr>
          </a:p>
        </p:txBody>
      </p:sp>
      <p:sp>
        <p:nvSpPr>
          <p:cNvPr id="44" name="TextBox 49">
            <a:extLst>
              <a:ext uri="{FF2B5EF4-FFF2-40B4-BE49-F238E27FC236}">
                <a16:creationId xmlns="" xmlns:a16="http://schemas.microsoft.com/office/drawing/2014/main" id="{30202816-08B5-DEB9-B379-6750D5835CBD}"/>
              </a:ext>
            </a:extLst>
          </p:cNvPr>
          <p:cNvSpPr txBox="1"/>
          <p:nvPr/>
        </p:nvSpPr>
        <p:spPr>
          <a:xfrm>
            <a:off x="215351" y="2084234"/>
            <a:ext cx="4033315" cy="361637"/>
          </a:xfrm>
          <a:prstGeom prst="rect">
            <a:avLst/>
          </a:prstGeom>
          <a:noFill/>
        </p:spPr>
        <p:txBody>
          <a:bodyPr wrap="square" rtlCol="0">
            <a:spAutoFit/>
          </a:bodyPr>
          <a:lstStyle/>
          <a:p>
            <a:r>
              <a:rPr lang="th-TH" sz="1750" b="1"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ฉบับที่ </a:t>
            </a:r>
            <a:r>
              <a:rPr lang="th-TH" sz="1750" b="1"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1/2566 </a:t>
            </a:r>
            <a:r>
              <a:rPr lang="th-TH" sz="1750" b="1"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วันพฤหัสบดี ที่ 2</a:t>
            </a:r>
            <a:r>
              <a:rPr lang="th-TH" sz="1750" b="1"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 สิงหาคม 2565 </a:t>
            </a:r>
            <a:endParaRPr lang="x-none" sz="1750" b="1"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pic>
        <p:nvPicPr>
          <p:cNvPr id="47" name="Picture 25">
            <a:extLst>
              <a:ext uri="{FF2B5EF4-FFF2-40B4-BE49-F238E27FC236}">
                <a16:creationId xmlns="" xmlns:a16="http://schemas.microsoft.com/office/drawing/2014/main" id="{462C45CD-CFAA-680D-435C-7F9A81BFA4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07974" y="426169"/>
            <a:ext cx="973112" cy="150049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113382420"/>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 xmlns:a16="http://schemas.microsoft.com/office/drawing/2014/main" id="{5B1A26C0-1D24-4F2A-9DB4-60B3290D3A37}"/>
              </a:ext>
            </a:extLst>
          </p:cNvPr>
          <p:cNvSpPr/>
          <p:nvPr/>
        </p:nvSpPr>
        <p:spPr>
          <a:xfrm>
            <a:off x="0" y="0"/>
            <a:ext cx="7559675" cy="2085030"/>
          </a:xfrm>
          <a:prstGeom prst="rect">
            <a:avLst/>
          </a:prstGeom>
          <a:solidFill>
            <a:srgbClr val="FF6EE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1" name="Freeform 10">
            <a:extLst>
              <a:ext uri="{FF2B5EF4-FFF2-40B4-BE49-F238E27FC236}">
                <a16:creationId xmlns="" xmlns:a16="http://schemas.microsoft.com/office/drawing/2014/main" id="{6ADCFF70-16A9-B390-29DA-7E9661C367C1}"/>
              </a:ext>
            </a:extLst>
          </p:cNvPr>
          <p:cNvSpPr/>
          <p:nvPr/>
        </p:nvSpPr>
        <p:spPr>
          <a:xfrm>
            <a:off x="0" y="10025161"/>
            <a:ext cx="7572370" cy="664111"/>
          </a:xfrm>
          <a:custGeom>
            <a:avLst/>
            <a:gdLst>
              <a:gd name="connsiteX0" fmla="*/ 0 w 7572370"/>
              <a:gd name="connsiteY0" fmla="*/ 0 h 664111"/>
              <a:gd name="connsiteX1" fmla="*/ 7572371 w 7572370"/>
              <a:gd name="connsiteY1" fmla="*/ 0 h 664111"/>
              <a:gd name="connsiteX2" fmla="*/ 7572371 w 7572370"/>
              <a:gd name="connsiteY2" fmla="*/ 664111 h 664111"/>
              <a:gd name="connsiteX3" fmla="*/ 0 w 7572370"/>
              <a:gd name="connsiteY3" fmla="*/ 664111 h 664111"/>
            </a:gdLst>
            <a:ahLst/>
            <a:cxnLst>
              <a:cxn ang="0">
                <a:pos x="connsiteX0" y="connsiteY0"/>
              </a:cxn>
              <a:cxn ang="0">
                <a:pos x="connsiteX1" y="connsiteY1"/>
              </a:cxn>
              <a:cxn ang="0">
                <a:pos x="connsiteX2" y="connsiteY2"/>
              </a:cxn>
              <a:cxn ang="0">
                <a:pos x="connsiteX3" y="connsiteY3"/>
              </a:cxn>
            </a:cxnLst>
            <a:rect l="l" t="t" r="r" b="b"/>
            <a:pathLst>
              <a:path w="7572370" h="664111">
                <a:moveTo>
                  <a:pt x="0" y="0"/>
                </a:moveTo>
                <a:lnTo>
                  <a:pt x="7572371" y="0"/>
                </a:lnTo>
                <a:lnTo>
                  <a:pt x="7572371" y="664111"/>
                </a:lnTo>
                <a:lnTo>
                  <a:pt x="0" y="664111"/>
                </a:lnTo>
                <a:close/>
              </a:path>
            </a:pathLst>
          </a:custGeom>
          <a:gradFill>
            <a:gsLst>
              <a:gs pos="0">
                <a:srgbClr val="FE0ACD"/>
              </a:gs>
              <a:gs pos="52000">
                <a:srgbClr val="FF6EE4"/>
              </a:gs>
              <a:gs pos="100000">
                <a:srgbClr val="FE0ACD"/>
              </a:gs>
            </a:gsLst>
            <a:lin ang="0" scaled="0"/>
          </a:gradFill>
          <a:ln w="1269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x-none" dirty="0"/>
          </a:p>
        </p:txBody>
      </p:sp>
      <p:sp>
        <p:nvSpPr>
          <p:cNvPr id="13" name="Freeform 12">
            <a:extLst>
              <a:ext uri="{FF2B5EF4-FFF2-40B4-BE49-F238E27FC236}">
                <a16:creationId xmlns="" xmlns:a16="http://schemas.microsoft.com/office/drawing/2014/main" id="{E51AF264-48E5-3D10-9469-1C455402AF1D}"/>
              </a:ext>
            </a:extLst>
          </p:cNvPr>
          <p:cNvSpPr/>
          <p:nvPr/>
        </p:nvSpPr>
        <p:spPr>
          <a:xfrm>
            <a:off x="947498" y="882519"/>
            <a:ext cx="5448753" cy="1034896"/>
          </a:xfrm>
          <a:custGeom>
            <a:avLst/>
            <a:gdLst>
              <a:gd name="connsiteX0" fmla="*/ 1496185 w 5448753"/>
              <a:gd name="connsiteY0" fmla="*/ 0 h 1034896"/>
              <a:gd name="connsiteX1" fmla="*/ 477560 w 5448753"/>
              <a:gd name="connsiteY1" fmla="*/ 466021 h 1034896"/>
              <a:gd name="connsiteX2" fmla="*/ 0 w 5448753"/>
              <a:gd name="connsiteY2" fmla="*/ 1034896 h 1034896"/>
              <a:gd name="connsiteX3" fmla="*/ 5448754 w 5448753"/>
              <a:gd name="connsiteY3" fmla="*/ 1034896 h 1034896"/>
              <a:gd name="connsiteX4" fmla="*/ 5448754 w 5448753"/>
              <a:gd name="connsiteY4" fmla="*/ 0 h 1034896"/>
              <a:gd name="connsiteX5" fmla="*/ 1496185 w 5448753"/>
              <a:gd name="connsiteY5" fmla="*/ 0 h 1034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48753" h="1034896">
                <a:moveTo>
                  <a:pt x="1496185" y="0"/>
                </a:moveTo>
                <a:cubicBezTo>
                  <a:pt x="1099912" y="0"/>
                  <a:pt x="725230" y="171425"/>
                  <a:pt x="477560" y="466021"/>
                </a:cubicBezTo>
                <a:lnTo>
                  <a:pt x="0" y="1034896"/>
                </a:lnTo>
                <a:lnTo>
                  <a:pt x="5448754" y="1034896"/>
                </a:lnTo>
                <a:lnTo>
                  <a:pt x="5448754" y="0"/>
                </a:lnTo>
                <a:lnTo>
                  <a:pt x="1496185" y="0"/>
                </a:lnTo>
                <a:close/>
              </a:path>
            </a:pathLst>
          </a:custGeom>
          <a:gradFill>
            <a:gsLst>
              <a:gs pos="54000">
                <a:srgbClr val="F6DD78"/>
              </a:gs>
              <a:gs pos="35000">
                <a:srgbClr val="F6DD78"/>
              </a:gs>
              <a:gs pos="0">
                <a:srgbClr val="D0A340"/>
              </a:gs>
              <a:gs pos="81000">
                <a:srgbClr val="D0A340"/>
              </a:gs>
            </a:gsLst>
            <a:lin ang="5400000" scaled="1"/>
          </a:gradFill>
          <a:ln w="12695" cap="flat">
            <a:noFill/>
            <a:prstDash val="solid"/>
            <a:miter/>
          </a:ln>
        </p:spPr>
        <p:txBody>
          <a:bodyPr rtlCol="0" anchor="ctr"/>
          <a:lstStyle/>
          <a:p>
            <a:endParaRPr lang="x-none"/>
          </a:p>
        </p:txBody>
      </p:sp>
      <p:sp>
        <p:nvSpPr>
          <p:cNvPr id="14" name="Freeform 13">
            <a:extLst>
              <a:ext uri="{FF2B5EF4-FFF2-40B4-BE49-F238E27FC236}">
                <a16:creationId xmlns="" xmlns:a16="http://schemas.microsoft.com/office/drawing/2014/main" id="{A484E1D4-EDAE-FAFB-F66C-459D59E3800B}"/>
              </a:ext>
            </a:extLst>
          </p:cNvPr>
          <p:cNvSpPr/>
          <p:nvPr/>
        </p:nvSpPr>
        <p:spPr>
          <a:xfrm>
            <a:off x="118119" y="700935"/>
            <a:ext cx="5344604" cy="642524"/>
          </a:xfrm>
          <a:custGeom>
            <a:avLst/>
            <a:gdLst>
              <a:gd name="connsiteX0" fmla="*/ 927177 w 5344604"/>
              <a:gd name="connsiteY0" fmla="*/ 0 h 642524"/>
              <a:gd name="connsiteX1" fmla="*/ 295935 w 5344604"/>
              <a:gd name="connsiteY1" fmla="*/ 289517 h 642524"/>
              <a:gd name="connsiteX2" fmla="*/ 0 w 5344604"/>
              <a:gd name="connsiteY2" fmla="*/ 642525 h 642524"/>
              <a:gd name="connsiteX3" fmla="*/ 1228192 w 5344604"/>
              <a:gd name="connsiteY3" fmla="*/ 642525 h 642524"/>
              <a:gd name="connsiteX4" fmla="*/ 1240893 w 5344604"/>
              <a:gd name="connsiteY4" fmla="*/ 627287 h 642524"/>
              <a:gd name="connsiteX5" fmla="*/ 2302702 w 5344604"/>
              <a:gd name="connsiteY5" fmla="*/ 125711 h 642524"/>
              <a:gd name="connsiteX6" fmla="*/ 5344605 w 5344604"/>
              <a:gd name="connsiteY6" fmla="*/ 125711 h 642524"/>
              <a:gd name="connsiteX7" fmla="*/ 5344605 w 5344604"/>
              <a:gd name="connsiteY7" fmla="*/ 1270 h 642524"/>
              <a:gd name="connsiteX8" fmla="*/ 927177 w 5344604"/>
              <a:gd name="connsiteY8" fmla="*/ 1270 h 642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44604" h="642524">
                <a:moveTo>
                  <a:pt x="927177" y="0"/>
                </a:moveTo>
                <a:cubicBezTo>
                  <a:pt x="682047" y="0"/>
                  <a:pt x="449617" y="106664"/>
                  <a:pt x="295935" y="289517"/>
                </a:cubicBezTo>
                <a:lnTo>
                  <a:pt x="0" y="642525"/>
                </a:lnTo>
                <a:lnTo>
                  <a:pt x="1228192" y="642525"/>
                </a:lnTo>
                <a:lnTo>
                  <a:pt x="1240893" y="627287"/>
                </a:lnTo>
                <a:cubicBezTo>
                  <a:pt x="1498725" y="309834"/>
                  <a:pt x="1889917" y="125711"/>
                  <a:pt x="2302702" y="125711"/>
                </a:cubicBezTo>
                <a:lnTo>
                  <a:pt x="5344605" y="125711"/>
                </a:lnTo>
                <a:lnTo>
                  <a:pt x="5344605" y="1270"/>
                </a:lnTo>
                <a:lnTo>
                  <a:pt x="927177" y="1270"/>
                </a:lnTo>
                <a:close/>
              </a:path>
            </a:pathLst>
          </a:custGeom>
          <a:gradFill>
            <a:gsLst>
              <a:gs pos="82000">
                <a:srgbClr val="F6DD78"/>
              </a:gs>
              <a:gs pos="47000">
                <a:srgbClr val="F6DD78"/>
              </a:gs>
              <a:gs pos="31000">
                <a:srgbClr val="F6DD78"/>
              </a:gs>
              <a:gs pos="12000">
                <a:srgbClr val="D0A340"/>
              </a:gs>
              <a:gs pos="63000">
                <a:srgbClr val="D0A340"/>
              </a:gs>
            </a:gsLst>
            <a:lin ang="6000000" scaled="0"/>
          </a:gradFill>
          <a:ln w="12695" cap="flat">
            <a:noFill/>
            <a:prstDash val="solid"/>
            <a:miter/>
          </a:ln>
        </p:spPr>
        <p:txBody>
          <a:bodyPr rtlCol="0" anchor="ctr"/>
          <a:lstStyle/>
          <a:p>
            <a:endParaRPr lang="x-none"/>
          </a:p>
        </p:txBody>
      </p:sp>
      <p:sp>
        <p:nvSpPr>
          <p:cNvPr id="15" name="Freeform 14">
            <a:extLst>
              <a:ext uri="{FF2B5EF4-FFF2-40B4-BE49-F238E27FC236}">
                <a16:creationId xmlns="" xmlns:a16="http://schemas.microsoft.com/office/drawing/2014/main" id="{F4FA807C-FE4E-A80F-DB1F-6D85438C4ACB}"/>
              </a:ext>
            </a:extLst>
          </p:cNvPr>
          <p:cNvSpPr/>
          <p:nvPr/>
        </p:nvSpPr>
        <p:spPr>
          <a:xfrm>
            <a:off x="3243849" y="534590"/>
            <a:ext cx="2723106" cy="446973"/>
          </a:xfrm>
          <a:custGeom>
            <a:avLst/>
            <a:gdLst>
              <a:gd name="connsiteX0" fmla="*/ 0 w 2723106"/>
              <a:gd name="connsiteY0" fmla="*/ 446974 h 446973"/>
              <a:gd name="connsiteX1" fmla="*/ 2387799 w 2723106"/>
              <a:gd name="connsiteY1" fmla="*/ 446974 h 446973"/>
              <a:gd name="connsiteX2" fmla="*/ 2723107 w 2723106"/>
              <a:gd name="connsiteY2" fmla="*/ 111743 h 446973"/>
              <a:gd name="connsiteX3" fmla="*/ 2723107 w 2723106"/>
              <a:gd name="connsiteY3" fmla="*/ 0 h 446973"/>
              <a:gd name="connsiteX4" fmla="*/ 335308 w 2723106"/>
              <a:gd name="connsiteY4" fmla="*/ 0 h 446973"/>
              <a:gd name="connsiteX5" fmla="*/ 0 w 2723106"/>
              <a:gd name="connsiteY5" fmla="*/ 335230 h 446973"/>
              <a:gd name="connsiteX6" fmla="*/ 0 w 2723106"/>
              <a:gd name="connsiteY6" fmla="*/ 446974 h 44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23106" h="446973">
                <a:moveTo>
                  <a:pt x="0" y="446974"/>
                </a:moveTo>
                <a:lnTo>
                  <a:pt x="2387799" y="446974"/>
                </a:lnTo>
                <a:cubicBezTo>
                  <a:pt x="2573234" y="446974"/>
                  <a:pt x="2723107" y="297136"/>
                  <a:pt x="2723107" y="111743"/>
                </a:cubicBezTo>
                <a:lnTo>
                  <a:pt x="2723107" y="0"/>
                </a:lnTo>
                <a:lnTo>
                  <a:pt x="335308" y="0"/>
                </a:lnTo>
                <a:cubicBezTo>
                  <a:pt x="149873" y="0"/>
                  <a:pt x="0" y="149838"/>
                  <a:pt x="0" y="335230"/>
                </a:cubicBezTo>
                <a:lnTo>
                  <a:pt x="0" y="446974"/>
                </a:lnTo>
                <a:close/>
              </a:path>
            </a:pathLst>
          </a:custGeom>
          <a:solidFill>
            <a:schemeClr val="bg1"/>
          </a:solidFill>
          <a:ln w="12695" cap="flat">
            <a:noFill/>
            <a:prstDash val="solid"/>
            <a:miter/>
          </a:ln>
        </p:spPr>
        <p:txBody>
          <a:bodyPr rtlCol="0" anchor="ctr"/>
          <a:lstStyle/>
          <a:p>
            <a:endParaRPr lang="x-none"/>
          </a:p>
        </p:txBody>
      </p:sp>
      <p:grpSp>
        <p:nvGrpSpPr>
          <p:cNvPr id="16" name="Graphic 2">
            <a:extLst>
              <a:ext uri="{FF2B5EF4-FFF2-40B4-BE49-F238E27FC236}">
                <a16:creationId xmlns="" xmlns:a16="http://schemas.microsoft.com/office/drawing/2014/main" id="{266C6DD5-6D2B-8582-A0D7-8581B14DF683}"/>
              </a:ext>
            </a:extLst>
          </p:cNvPr>
          <p:cNvGrpSpPr/>
          <p:nvPr/>
        </p:nvGrpSpPr>
        <p:grpSpPr>
          <a:xfrm>
            <a:off x="434467" y="277134"/>
            <a:ext cx="1639864" cy="1639485"/>
            <a:chOff x="624892" y="435545"/>
            <a:chExt cx="2204903" cy="2204392"/>
          </a:xfrm>
          <a:solidFill>
            <a:schemeClr val="bg1"/>
          </a:solidFill>
        </p:grpSpPr>
        <p:sp>
          <p:nvSpPr>
            <p:cNvPr id="17" name="Freeform 16">
              <a:extLst>
                <a:ext uri="{FF2B5EF4-FFF2-40B4-BE49-F238E27FC236}">
                  <a16:creationId xmlns="" xmlns:a16="http://schemas.microsoft.com/office/drawing/2014/main" id="{A8CF1016-3B4F-9081-2CF5-A5795E31FEDC}"/>
                </a:ext>
              </a:extLst>
            </p:cNvPr>
            <p:cNvSpPr/>
            <p:nvPr/>
          </p:nvSpPr>
          <p:spPr>
            <a:xfrm rot="21113312">
              <a:off x="988232" y="798735"/>
              <a:ext cx="1478409" cy="1478067"/>
            </a:xfrm>
            <a:custGeom>
              <a:avLst/>
              <a:gdLst>
                <a:gd name="connsiteX0" fmla="*/ 1478410 w 1478409"/>
                <a:gd name="connsiteY0" fmla="*/ 739034 h 1478067"/>
                <a:gd name="connsiteX1" fmla="*/ 739205 w 1478409"/>
                <a:gd name="connsiteY1" fmla="*/ 1478068 h 1478067"/>
                <a:gd name="connsiteX2" fmla="*/ 0 w 1478409"/>
                <a:gd name="connsiteY2" fmla="*/ 739034 h 1478067"/>
                <a:gd name="connsiteX3" fmla="*/ 739205 w 1478409"/>
                <a:gd name="connsiteY3" fmla="*/ 0 h 1478067"/>
                <a:gd name="connsiteX4" fmla="*/ 1478410 w 1478409"/>
                <a:gd name="connsiteY4" fmla="*/ 739034 h 1478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8409" h="1478067">
                  <a:moveTo>
                    <a:pt x="1478410" y="739034"/>
                  </a:moveTo>
                  <a:cubicBezTo>
                    <a:pt x="1478410" y="1147191"/>
                    <a:pt x="1147457" y="1478068"/>
                    <a:pt x="739205" y="1478068"/>
                  </a:cubicBezTo>
                  <a:cubicBezTo>
                    <a:pt x="330953" y="1478068"/>
                    <a:pt x="0" y="1147191"/>
                    <a:pt x="0" y="739034"/>
                  </a:cubicBezTo>
                  <a:cubicBezTo>
                    <a:pt x="0" y="330877"/>
                    <a:pt x="330953" y="0"/>
                    <a:pt x="739205" y="0"/>
                  </a:cubicBezTo>
                  <a:cubicBezTo>
                    <a:pt x="1147457" y="0"/>
                    <a:pt x="1478410" y="330877"/>
                    <a:pt x="1478410" y="739034"/>
                  </a:cubicBezTo>
                  <a:close/>
                </a:path>
              </a:pathLst>
            </a:custGeom>
            <a:grpFill/>
            <a:ln w="12695" cap="flat">
              <a:noFill/>
              <a:prstDash val="solid"/>
              <a:miter/>
            </a:ln>
          </p:spPr>
          <p:txBody>
            <a:bodyPr rtlCol="0" anchor="ctr"/>
            <a:lstStyle/>
            <a:p>
              <a:endParaRPr lang="x-none"/>
            </a:p>
          </p:txBody>
        </p:sp>
        <p:sp>
          <p:nvSpPr>
            <p:cNvPr id="18" name="Freeform 17">
              <a:extLst>
                <a:ext uri="{FF2B5EF4-FFF2-40B4-BE49-F238E27FC236}">
                  <a16:creationId xmlns="" xmlns:a16="http://schemas.microsoft.com/office/drawing/2014/main" id="{1B42A2CD-0DB7-CEB2-884F-4DEDA35ECC3A}"/>
                </a:ext>
              </a:extLst>
            </p:cNvPr>
            <p:cNvSpPr/>
            <p:nvPr/>
          </p:nvSpPr>
          <p:spPr>
            <a:xfrm>
              <a:off x="1787038" y="1290128"/>
              <a:ext cx="964010" cy="1267271"/>
            </a:xfrm>
            <a:custGeom>
              <a:avLst/>
              <a:gdLst>
                <a:gd name="connsiteX0" fmla="*/ 932258 w 964010"/>
                <a:gd name="connsiteY0" fmla="*/ 0 h 1267271"/>
                <a:gd name="connsiteX1" fmla="*/ 861132 w 964010"/>
                <a:gd name="connsiteY1" fmla="*/ 17777 h 1267271"/>
                <a:gd name="connsiteX2" fmla="*/ 889074 w 964010"/>
                <a:gd name="connsiteY2" fmla="*/ 247613 h 1267271"/>
                <a:gd name="connsiteX3" fmla="*/ 0 w 964010"/>
                <a:gd name="connsiteY3" fmla="*/ 1193623 h 1267271"/>
                <a:gd name="connsiteX4" fmla="*/ 5081 w 964010"/>
                <a:gd name="connsiteY4" fmla="*/ 1267272 h 1267271"/>
                <a:gd name="connsiteX5" fmla="*/ 964010 w 964010"/>
                <a:gd name="connsiteY5" fmla="*/ 247613 h 1267271"/>
                <a:gd name="connsiteX6" fmla="*/ 932258 w 964010"/>
                <a:gd name="connsiteY6" fmla="*/ 0 h 1267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64010" h="1267271">
                  <a:moveTo>
                    <a:pt x="932258" y="0"/>
                  </a:moveTo>
                  <a:lnTo>
                    <a:pt x="861132" y="17777"/>
                  </a:lnTo>
                  <a:cubicBezTo>
                    <a:pt x="880183" y="92696"/>
                    <a:pt x="889074" y="170155"/>
                    <a:pt x="889074" y="247613"/>
                  </a:cubicBezTo>
                  <a:cubicBezTo>
                    <a:pt x="889074" y="747919"/>
                    <a:pt x="497881" y="1163147"/>
                    <a:pt x="0" y="1193623"/>
                  </a:cubicBezTo>
                  <a:lnTo>
                    <a:pt x="5081" y="1267272"/>
                  </a:lnTo>
                  <a:cubicBezTo>
                    <a:pt x="542335" y="1234257"/>
                    <a:pt x="964010" y="786013"/>
                    <a:pt x="964010" y="247613"/>
                  </a:cubicBezTo>
                  <a:cubicBezTo>
                    <a:pt x="962740" y="163806"/>
                    <a:pt x="952579" y="79998"/>
                    <a:pt x="932258" y="0"/>
                  </a:cubicBezTo>
                  <a:close/>
                </a:path>
              </a:pathLst>
            </a:custGeom>
            <a:grpFill/>
            <a:ln w="12695" cap="flat">
              <a:noFill/>
              <a:prstDash val="solid"/>
              <a:miter/>
            </a:ln>
          </p:spPr>
          <p:txBody>
            <a:bodyPr rtlCol="0" anchor="ctr"/>
            <a:lstStyle/>
            <a:p>
              <a:endParaRPr lang="x-none"/>
            </a:p>
          </p:txBody>
        </p:sp>
        <p:sp>
          <p:nvSpPr>
            <p:cNvPr id="19" name="Freeform 18">
              <a:extLst>
                <a:ext uri="{FF2B5EF4-FFF2-40B4-BE49-F238E27FC236}">
                  <a16:creationId xmlns="" xmlns:a16="http://schemas.microsoft.com/office/drawing/2014/main" id="{D0671A65-0B36-91A6-6F47-065879A96D7F}"/>
                </a:ext>
              </a:extLst>
            </p:cNvPr>
            <p:cNvSpPr/>
            <p:nvPr/>
          </p:nvSpPr>
          <p:spPr>
            <a:xfrm>
              <a:off x="704908" y="515543"/>
              <a:ext cx="1648597" cy="1847575"/>
            </a:xfrm>
            <a:custGeom>
              <a:avLst/>
              <a:gdLst>
                <a:gd name="connsiteX0" fmla="*/ 74936 w 1648597"/>
                <a:gd name="connsiteY0" fmla="*/ 1022198 h 1847575"/>
                <a:gd name="connsiteX1" fmla="*/ 1023705 w 1648597"/>
                <a:gd name="connsiteY1" fmla="*/ 73649 h 1847575"/>
                <a:gd name="connsiteX2" fmla="*/ 1604144 w 1648597"/>
                <a:gd name="connsiteY2" fmla="*/ 271740 h 1847575"/>
                <a:gd name="connsiteX3" fmla="*/ 1648597 w 1648597"/>
                <a:gd name="connsiteY3" fmla="*/ 213328 h 1847575"/>
                <a:gd name="connsiteX4" fmla="*/ 1022435 w 1648597"/>
                <a:gd name="connsiteY4" fmla="*/ 0 h 1847575"/>
                <a:gd name="connsiteX5" fmla="*/ 0 w 1648597"/>
                <a:gd name="connsiteY5" fmla="*/ 1022198 h 1847575"/>
                <a:gd name="connsiteX6" fmla="*/ 419135 w 1648597"/>
                <a:gd name="connsiteY6" fmla="*/ 1847576 h 1847575"/>
                <a:gd name="connsiteX7" fmla="*/ 462319 w 1648597"/>
                <a:gd name="connsiteY7" fmla="*/ 1787895 h 1847575"/>
                <a:gd name="connsiteX8" fmla="*/ 74936 w 1648597"/>
                <a:gd name="connsiteY8" fmla="*/ 1022198 h 1847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48597" h="1847575">
                  <a:moveTo>
                    <a:pt x="74936" y="1022198"/>
                  </a:moveTo>
                  <a:cubicBezTo>
                    <a:pt x="74936" y="499036"/>
                    <a:pt x="500422" y="73649"/>
                    <a:pt x="1023705" y="73649"/>
                  </a:cubicBezTo>
                  <a:cubicBezTo>
                    <a:pt x="1235813" y="73649"/>
                    <a:pt x="1436490" y="142219"/>
                    <a:pt x="1604144" y="271740"/>
                  </a:cubicBezTo>
                  <a:lnTo>
                    <a:pt x="1648597" y="213328"/>
                  </a:lnTo>
                  <a:cubicBezTo>
                    <a:pt x="1466972" y="73649"/>
                    <a:pt x="1251054" y="0"/>
                    <a:pt x="1022435" y="0"/>
                  </a:cubicBezTo>
                  <a:cubicBezTo>
                    <a:pt x="458508" y="0"/>
                    <a:pt x="0" y="458402"/>
                    <a:pt x="0" y="1022198"/>
                  </a:cubicBezTo>
                  <a:cubicBezTo>
                    <a:pt x="0" y="1347270"/>
                    <a:pt x="157493" y="1655834"/>
                    <a:pt x="419135" y="1847576"/>
                  </a:cubicBezTo>
                  <a:lnTo>
                    <a:pt x="462319" y="1787895"/>
                  </a:lnTo>
                  <a:cubicBezTo>
                    <a:pt x="219728" y="1610121"/>
                    <a:pt x="74936" y="1323144"/>
                    <a:pt x="74936" y="1022198"/>
                  </a:cubicBezTo>
                  <a:close/>
                </a:path>
              </a:pathLst>
            </a:custGeom>
            <a:grpFill/>
            <a:ln w="12695" cap="flat">
              <a:noFill/>
              <a:prstDash val="solid"/>
              <a:miter/>
            </a:ln>
          </p:spPr>
          <p:txBody>
            <a:bodyPr rtlCol="0" anchor="ctr"/>
            <a:lstStyle/>
            <a:p>
              <a:endParaRPr lang="x-none"/>
            </a:p>
          </p:txBody>
        </p:sp>
        <p:sp>
          <p:nvSpPr>
            <p:cNvPr id="20" name="Freeform 19">
              <a:extLst>
                <a:ext uri="{FF2B5EF4-FFF2-40B4-BE49-F238E27FC236}">
                  <a16:creationId xmlns="" xmlns:a16="http://schemas.microsoft.com/office/drawing/2014/main" id="{87221261-97D7-B617-78CB-D56854B15288}"/>
                </a:ext>
              </a:extLst>
            </p:cNvPr>
            <p:cNvSpPr/>
            <p:nvPr/>
          </p:nvSpPr>
          <p:spPr>
            <a:xfrm>
              <a:off x="806517" y="617128"/>
              <a:ext cx="1841653" cy="1841226"/>
            </a:xfrm>
            <a:custGeom>
              <a:avLst/>
              <a:gdLst>
                <a:gd name="connsiteX0" fmla="*/ 1841653 w 1841653"/>
                <a:gd name="connsiteY0" fmla="*/ 920613 h 1841226"/>
                <a:gd name="connsiteX1" fmla="*/ 920827 w 1841653"/>
                <a:gd name="connsiteY1" fmla="*/ 0 h 1841226"/>
                <a:gd name="connsiteX2" fmla="*/ 0 w 1841653"/>
                <a:gd name="connsiteY2" fmla="*/ 920613 h 1841226"/>
                <a:gd name="connsiteX3" fmla="*/ 920827 w 1841653"/>
                <a:gd name="connsiteY3" fmla="*/ 1841227 h 1841226"/>
                <a:gd name="connsiteX4" fmla="*/ 1841653 w 1841653"/>
                <a:gd name="connsiteY4" fmla="*/ 920613 h 1841226"/>
                <a:gd name="connsiteX5" fmla="*/ 920827 w 1841653"/>
                <a:gd name="connsiteY5" fmla="*/ 1803133 h 1841226"/>
                <a:gd name="connsiteX6" fmla="*/ 38103 w 1841653"/>
                <a:gd name="connsiteY6" fmla="*/ 920613 h 1841226"/>
                <a:gd name="connsiteX7" fmla="*/ 920827 w 1841653"/>
                <a:gd name="connsiteY7" fmla="*/ 38094 h 1841226"/>
                <a:gd name="connsiteX8" fmla="*/ 1803550 w 1841653"/>
                <a:gd name="connsiteY8" fmla="*/ 920613 h 1841226"/>
                <a:gd name="connsiteX9" fmla="*/ 920827 w 1841653"/>
                <a:gd name="connsiteY9" fmla="*/ 1803133 h 1841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41653" h="1841226">
                  <a:moveTo>
                    <a:pt x="1841653" y="920613"/>
                  </a:moveTo>
                  <a:cubicBezTo>
                    <a:pt x="1841653" y="412689"/>
                    <a:pt x="1428869" y="0"/>
                    <a:pt x="920827" y="0"/>
                  </a:cubicBezTo>
                  <a:cubicBezTo>
                    <a:pt x="412784" y="0"/>
                    <a:pt x="0" y="412689"/>
                    <a:pt x="0" y="920613"/>
                  </a:cubicBezTo>
                  <a:cubicBezTo>
                    <a:pt x="0" y="1428538"/>
                    <a:pt x="412784" y="1841227"/>
                    <a:pt x="920827" y="1841227"/>
                  </a:cubicBezTo>
                  <a:cubicBezTo>
                    <a:pt x="1428869" y="1841227"/>
                    <a:pt x="1841653" y="1428538"/>
                    <a:pt x="1841653" y="920613"/>
                  </a:cubicBezTo>
                  <a:close/>
                  <a:moveTo>
                    <a:pt x="920827" y="1803133"/>
                  </a:moveTo>
                  <a:cubicBezTo>
                    <a:pt x="434376" y="1803133"/>
                    <a:pt x="38103" y="1406951"/>
                    <a:pt x="38103" y="920613"/>
                  </a:cubicBezTo>
                  <a:cubicBezTo>
                    <a:pt x="38103" y="434276"/>
                    <a:pt x="434376" y="38094"/>
                    <a:pt x="920827" y="38094"/>
                  </a:cubicBezTo>
                  <a:cubicBezTo>
                    <a:pt x="1407277" y="38094"/>
                    <a:pt x="1803550" y="434276"/>
                    <a:pt x="1803550" y="920613"/>
                  </a:cubicBezTo>
                  <a:cubicBezTo>
                    <a:pt x="1803550" y="1406951"/>
                    <a:pt x="1408547" y="1803133"/>
                    <a:pt x="920827" y="1803133"/>
                  </a:cubicBezTo>
                  <a:close/>
                </a:path>
              </a:pathLst>
            </a:custGeom>
            <a:grpFill/>
            <a:ln w="12695" cap="flat">
              <a:noFill/>
              <a:prstDash val="solid"/>
              <a:miter/>
            </a:ln>
          </p:spPr>
          <p:txBody>
            <a:bodyPr rtlCol="0" anchor="ctr"/>
            <a:lstStyle/>
            <a:p>
              <a:endParaRPr lang="x-none"/>
            </a:p>
          </p:txBody>
        </p:sp>
        <p:sp>
          <p:nvSpPr>
            <p:cNvPr id="21" name="Freeform 20">
              <a:extLst>
                <a:ext uri="{FF2B5EF4-FFF2-40B4-BE49-F238E27FC236}">
                  <a16:creationId xmlns="" xmlns:a16="http://schemas.microsoft.com/office/drawing/2014/main" id="{235B5C39-B052-6D03-3871-6C81A4E117CC}"/>
                </a:ext>
              </a:extLst>
            </p:cNvPr>
            <p:cNvSpPr/>
            <p:nvPr/>
          </p:nvSpPr>
          <p:spPr>
            <a:xfrm>
              <a:off x="624892" y="435545"/>
              <a:ext cx="2204903" cy="2204392"/>
            </a:xfrm>
            <a:custGeom>
              <a:avLst/>
              <a:gdLst>
                <a:gd name="connsiteX0" fmla="*/ 2118536 w 2204903"/>
                <a:gd name="connsiteY0" fmla="*/ 673000 h 2204392"/>
                <a:gd name="connsiteX1" fmla="*/ 1882297 w 2204903"/>
                <a:gd name="connsiteY1" fmla="*/ 322532 h 2204392"/>
                <a:gd name="connsiteX2" fmla="*/ 1531748 w 2204903"/>
                <a:gd name="connsiteY2" fmla="*/ 86347 h 2204392"/>
                <a:gd name="connsiteX3" fmla="*/ 1102452 w 2204903"/>
                <a:gd name="connsiteY3" fmla="*/ 0 h 2204392"/>
                <a:gd name="connsiteX4" fmla="*/ 673156 w 2204903"/>
                <a:gd name="connsiteY4" fmla="*/ 86347 h 2204392"/>
                <a:gd name="connsiteX5" fmla="*/ 322607 w 2204903"/>
                <a:gd name="connsiteY5" fmla="*/ 322532 h 2204392"/>
                <a:gd name="connsiteX6" fmla="*/ 86367 w 2204903"/>
                <a:gd name="connsiteY6" fmla="*/ 673000 h 2204392"/>
                <a:gd name="connsiteX7" fmla="*/ 0 w 2204903"/>
                <a:gd name="connsiteY7" fmla="*/ 1102196 h 2204392"/>
                <a:gd name="connsiteX8" fmla="*/ 86367 w 2204903"/>
                <a:gd name="connsiteY8" fmla="*/ 1531393 h 2204392"/>
                <a:gd name="connsiteX9" fmla="*/ 322607 w 2204903"/>
                <a:gd name="connsiteY9" fmla="*/ 1881861 h 2204392"/>
                <a:gd name="connsiteX10" fmla="*/ 673156 w 2204903"/>
                <a:gd name="connsiteY10" fmla="*/ 2118046 h 2204392"/>
                <a:gd name="connsiteX11" fmla="*/ 1102452 w 2204903"/>
                <a:gd name="connsiteY11" fmla="*/ 2204393 h 2204392"/>
                <a:gd name="connsiteX12" fmla="*/ 1531748 w 2204903"/>
                <a:gd name="connsiteY12" fmla="*/ 2118046 h 2204392"/>
                <a:gd name="connsiteX13" fmla="*/ 1882297 w 2204903"/>
                <a:gd name="connsiteY13" fmla="*/ 1881861 h 2204392"/>
                <a:gd name="connsiteX14" fmla="*/ 2118536 w 2204903"/>
                <a:gd name="connsiteY14" fmla="*/ 1531393 h 2204392"/>
                <a:gd name="connsiteX15" fmla="*/ 2204904 w 2204903"/>
                <a:gd name="connsiteY15" fmla="*/ 1102196 h 2204392"/>
                <a:gd name="connsiteX16" fmla="*/ 2118536 w 2204903"/>
                <a:gd name="connsiteY16" fmla="*/ 673000 h 2204392"/>
                <a:gd name="connsiteX17" fmla="*/ 1102452 w 2204903"/>
                <a:gd name="connsiteY17" fmla="*/ 2201853 h 2204392"/>
                <a:gd name="connsiteX18" fmla="*/ 2540 w 2204903"/>
                <a:gd name="connsiteY18" fmla="*/ 1102196 h 2204392"/>
                <a:gd name="connsiteX19" fmla="*/ 1102452 w 2204903"/>
                <a:gd name="connsiteY19" fmla="*/ 1270 h 2204392"/>
                <a:gd name="connsiteX20" fmla="*/ 2202364 w 2204903"/>
                <a:gd name="connsiteY20" fmla="*/ 1100927 h 2204392"/>
                <a:gd name="connsiteX21" fmla="*/ 1102452 w 2204903"/>
                <a:gd name="connsiteY21" fmla="*/ 2201853 h 2204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204903" h="2204392">
                  <a:moveTo>
                    <a:pt x="2118536" y="673000"/>
                  </a:moveTo>
                  <a:cubicBezTo>
                    <a:pt x="2062652" y="542210"/>
                    <a:pt x="1983905" y="424117"/>
                    <a:pt x="1882297" y="322532"/>
                  </a:cubicBezTo>
                  <a:cubicBezTo>
                    <a:pt x="1780688" y="220947"/>
                    <a:pt x="1662569" y="142219"/>
                    <a:pt x="1531748" y="86347"/>
                  </a:cubicBezTo>
                  <a:cubicBezTo>
                    <a:pt x="1395846" y="29206"/>
                    <a:pt x="1251054" y="0"/>
                    <a:pt x="1102452" y="0"/>
                  </a:cubicBezTo>
                  <a:cubicBezTo>
                    <a:pt x="953849" y="0"/>
                    <a:pt x="809057" y="29206"/>
                    <a:pt x="673156" y="86347"/>
                  </a:cubicBezTo>
                  <a:cubicBezTo>
                    <a:pt x="542335" y="142219"/>
                    <a:pt x="424215" y="220947"/>
                    <a:pt x="322607" y="322532"/>
                  </a:cubicBezTo>
                  <a:cubicBezTo>
                    <a:pt x="220998" y="424117"/>
                    <a:pt x="142252" y="542210"/>
                    <a:pt x="86367" y="673000"/>
                  </a:cubicBezTo>
                  <a:cubicBezTo>
                    <a:pt x="29212" y="808870"/>
                    <a:pt x="0" y="953629"/>
                    <a:pt x="0" y="1102196"/>
                  </a:cubicBezTo>
                  <a:cubicBezTo>
                    <a:pt x="0" y="1250764"/>
                    <a:pt x="29212" y="1395523"/>
                    <a:pt x="86367" y="1531393"/>
                  </a:cubicBezTo>
                  <a:cubicBezTo>
                    <a:pt x="142252" y="1662183"/>
                    <a:pt x="220998" y="1780276"/>
                    <a:pt x="322607" y="1881861"/>
                  </a:cubicBezTo>
                  <a:cubicBezTo>
                    <a:pt x="424215" y="1983446"/>
                    <a:pt x="542335" y="2062174"/>
                    <a:pt x="673156" y="2118046"/>
                  </a:cubicBezTo>
                  <a:cubicBezTo>
                    <a:pt x="809057" y="2175187"/>
                    <a:pt x="953849" y="2204393"/>
                    <a:pt x="1102452" y="2204393"/>
                  </a:cubicBezTo>
                  <a:cubicBezTo>
                    <a:pt x="1251054" y="2204393"/>
                    <a:pt x="1395846" y="2175187"/>
                    <a:pt x="1531748" y="2118046"/>
                  </a:cubicBezTo>
                  <a:cubicBezTo>
                    <a:pt x="1662569" y="2062174"/>
                    <a:pt x="1780688" y="1983446"/>
                    <a:pt x="1882297" y="1881861"/>
                  </a:cubicBezTo>
                  <a:cubicBezTo>
                    <a:pt x="1983905" y="1780276"/>
                    <a:pt x="2062652" y="1662183"/>
                    <a:pt x="2118536" y="1531393"/>
                  </a:cubicBezTo>
                  <a:cubicBezTo>
                    <a:pt x="2175691" y="1395523"/>
                    <a:pt x="2204904" y="1250764"/>
                    <a:pt x="2204904" y="1102196"/>
                  </a:cubicBezTo>
                  <a:cubicBezTo>
                    <a:pt x="2204904" y="953629"/>
                    <a:pt x="2176961" y="808870"/>
                    <a:pt x="2118536" y="673000"/>
                  </a:cubicBezTo>
                  <a:close/>
                  <a:moveTo>
                    <a:pt x="1102452" y="2201853"/>
                  </a:moveTo>
                  <a:cubicBezTo>
                    <a:pt x="495341" y="2201853"/>
                    <a:pt x="2540" y="1707897"/>
                    <a:pt x="2540" y="1102196"/>
                  </a:cubicBezTo>
                  <a:cubicBezTo>
                    <a:pt x="2540" y="496496"/>
                    <a:pt x="496611" y="1270"/>
                    <a:pt x="1102452" y="1270"/>
                  </a:cubicBezTo>
                  <a:cubicBezTo>
                    <a:pt x="1709562" y="1270"/>
                    <a:pt x="2202364" y="495227"/>
                    <a:pt x="2202364" y="1100927"/>
                  </a:cubicBezTo>
                  <a:cubicBezTo>
                    <a:pt x="2202364" y="1706627"/>
                    <a:pt x="1709562" y="2201853"/>
                    <a:pt x="1102452" y="2201853"/>
                  </a:cubicBezTo>
                  <a:close/>
                </a:path>
              </a:pathLst>
            </a:custGeom>
            <a:grpFill/>
            <a:ln w="12695" cap="flat">
              <a:noFill/>
              <a:prstDash val="solid"/>
              <a:miter/>
            </a:ln>
          </p:spPr>
          <p:txBody>
            <a:bodyPr rtlCol="0" anchor="ctr"/>
            <a:lstStyle/>
            <a:p>
              <a:endParaRPr lang="x-none"/>
            </a:p>
          </p:txBody>
        </p:sp>
        <p:sp>
          <p:nvSpPr>
            <p:cNvPr id="22" name="Freeform 21">
              <a:extLst>
                <a:ext uri="{FF2B5EF4-FFF2-40B4-BE49-F238E27FC236}">
                  <a16:creationId xmlns="" xmlns:a16="http://schemas.microsoft.com/office/drawing/2014/main" id="{71B6AE40-72CD-3674-76B0-B0B2B8355A58}"/>
                </a:ext>
              </a:extLst>
            </p:cNvPr>
            <p:cNvSpPr/>
            <p:nvPr/>
          </p:nvSpPr>
          <p:spPr>
            <a:xfrm>
              <a:off x="938608" y="746649"/>
              <a:ext cx="1580011" cy="1579645"/>
            </a:xfrm>
            <a:custGeom>
              <a:avLst/>
              <a:gdLst>
                <a:gd name="connsiteX0" fmla="*/ 1517776 w 1580011"/>
                <a:gd name="connsiteY0" fmla="*/ 482528 h 1579645"/>
                <a:gd name="connsiteX1" fmla="*/ 1348852 w 1580011"/>
                <a:gd name="connsiteY1" fmla="*/ 231106 h 1579645"/>
                <a:gd name="connsiteX2" fmla="*/ 1097371 w 1580011"/>
                <a:gd name="connsiteY2" fmla="*/ 62221 h 1579645"/>
                <a:gd name="connsiteX3" fmla="*/ 790006 w 1580011"/>
                <a:gd name="connsiteY3" fmla="*/ 0 h 1579645"/>
                <a:gd name="connsiteX4" fmla="*/ 482640 w 1580011"/>
                <a:gd name="connsiteY4" fmla="*/ 62221 h 1579645"/>
                <a:gd name="connsiteX5" fmla="*/ 231159 w 1580011"/>
                <a:gd name="connsiteY5" fmla="*/ 231106 h 1579645"/>
                <a:gd name="connsiteX6" fmla="*/ 62235 w 1580011"/>
                <a:gd name="connsiteY6" fmla="*/ 482528 h 1579645"/>
                <a:gd name="connsiteX7" fmla="*/ 0 w 1580011"/>
                <a:gd name="connsiteY7" fmla="*/ 789823 h 1579645"/>
                <a:gd name="connsiteX8" fmla="*/ 62235 w 1580011"/>
                <a:gd name="connsiteY8" fmla="*/ 1097117 h 1579645"/>
                <a:gd name="connsiteX9" fmla="*/ 231159 w 1580011"/>
                <a:gd name="connsiteY9" fmla="*/ 1348540 h 1579645"/>
                <a:gd name="connsiteX10" fmla="*/ 482640 w 1580011"/>
                <a:gd name="connsiteY10" fmla="*/ 1517425 h 1579645"/>
                <a:gd name="connsiteX11" fmla="*/ 790006 w 1580011"/>
                <a:gd name="connsiteY11" fmla="*/ 1579646 h 1579645"/>
                <a:gd name="connsiteX12" fmla="*/ 1097371 w 1580011"/>
                <a:gd name="connsiteY12" fmla="*/ 1517425 h 1579645"/>
                <a:gd name="connsiteX13" fmla="*/ 1348852 w 1580011"/>
                <a:gd name="connsiteY13" fmla="*/ 1348540 h 1579645"/>
                <a:gd name="connsiteX14" fmla="*/ 1517776 w 1580011"/>
                <a:gd name="connsiteY14" fmla="*/ 1097117 h 1579645"/>
                <a:gd name="connsiteX15" fmla="*/ 1580012 w 1580011"/>
                <a:gd name="connsiteY15" fmla="*/ 789823 h 1579645"/>
                <a:gd name="connsiteX16" fmla="*/ 1517776 w 1580011"/>
                <a:gd name="connsiteY16" fmla="*/ 482528 h 1579645"/>
                <a:gd name="connsiteX17" fmla="*/ 788736 w 1580011"/>
                <a:gd name="connsiteY17" fmla="*/ 1579646 h 1579645"/>
                <a:gd name="connsiteX18" fmla="*/ 0 w 1580011"/>
                <a:gd name="connsiteY18" fmla="*/ 791093 h 1579645"/>
                <a:gd name="connsiteX19" fmla="*/ 788736 w 1580011"/>
                <a:gd name="connsiteY19" fmla="*/ 2540 h 1579645"/>
                <a:gd name="connsiteX20" fmla="*/ 1577471 w 1580011"/>
                <a:gd name="connsiteY20" fmla="*/ 791093 h 1579645"/>
                <a:gd name="connsiteX21" fmla="*/ 788736 w 1580011"/>
                <a:gd name="connsiteY21" fmla="*/ 1579646 h 1579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80011" h="1579645">
                  <a:moveTo>
                    <a:pt x="1517776" y="482528"/>
                  </a:moveTo>
                  <a:cubicBezTo>
                    <a:pt x="1478403" y="388562"/>
                    <a:pt x="1421248" y="303485"/>
                    <a:pt x="1348852" y="231106"/>
                  </a:cubicBezTo>
                  <a:cubicBezTo>
                    <a:pt x="1276456" y="158726"/>
                    <a:pt x="1191359" y="101585"/>
                    <a:pt x="1097371" y="62221"/>
                  </a:cubicBezTo>
                  <a:cubicBezTo>
                    <a:pt x="999573" y="21587"/>
                    <a:pt x="896695" y="0"/>
                    <a:pt x="790006" y="0"/>
                  </a:cubicBezTo>
                  <a:cubicBezTo>
                    <a:pt x="683317" y="0"/>
                    <a:pt x="579168" y="20317"/>
                    <a:pt x="482640" y="62221"/>
                  </a:cubicBezTo>
                  <a:cubicBezTo>
                    <a:pt x="388652" y="101585"/>
                    <a:pt x="303555" y="158726"/>
                    <a:pt x="231159" y="231106"/>
                  </a:cubicBezTo>
                  <a:cubicBezTo>
                    <a:pt x="158763" y="303485"/>
                    <a:pt x="101608" y="388562"/>
                    <a:pt x="62235" y="482528"/>
                  </a:cubicBezTo>
                  <a:cubicBezTo>
                    <a:pt x="21592" y="580304"/>
                    <a:pt x="0" y="683159"/>
                    <a:pt x="0" y="789823"/>
                  </a:cubicBezTo>
                  <a:cubicBezTo>
                    <a:pt x="0" y="896487"/>
                    <a:pt x="20322" y="1000612"/>
                    <a:pt x="62235" y="1097117"/>
                  </a:cubicBezTo>
                  <a:cubicBezTo>
                    <a:pt x="101608" y="1191083"/>
                    <a:pt x="158763" y="1276161"/>
                    <a:pt x="231159" y="1348540"/>
                  </a:cubicBezTo>
                  <a:cubicBezTo>
                    <a:pt x="303555" y="1420919"/>
                    <a:pt x="388652" y="1478061"/>
                    <a:pt x="482640" y="1517425"/>
                  </a:cubicBezTo>
                  <a:cubicBezTo>
                    <a:pt x="580438" y="1558059"/>
                    <a:pt x="683317" y="1579646"/>
                    <a:pt x="790006" y="1579646"/>
                  </a:cubicBezTo>
                  <a:cubicBezTo>
                    <a:pt x="896695" y="1579646"/>
                    <a:pt x="1000843" y="1559329"/>
                    <a:pt x="1097371" y="1517425"/>
                  </a:cubicBezTo>
                  <a:cubicBezTo>
                    <a:pt x="1191359" y="1478061"/>
                    <a:pt x="1276456" y="1420919"/>
                    <a:pt x="1348852" y="1348540"/>
                  </a:cubicBezTo>
                  <a:cubicBezTo>
                    <a:pt x="1421248" y="1276161"/>
                    <a:pt x="1478403" y="1191083"/>
                    <a:pt x="1517776" y="1097117"/>
                  </a:cubicBezTo>
                  <a:cubicBezTo>
                    <a:pt x="1558420" y="999342"/>
                    <a:pt x="1580012" y="896487"/>
                    <a:pt x="1580012" y="789823"/>
                  </a:cubicBezTo>
                  <a:cubicBezTo>
                    <a:pt x="1580012" y="684428"/>
                    <a:pt x="1558420" y="580304"/>
                    <a:pt x="1517776" y="482528"/>
                  </a:cubicBezTo>
                  <a:close/>
                  <a:moveTo>
                    <a:pt x="788736" y="1579646"/>
                  </a:moveTo>
                  <a:cubicBezTo>
                    <a:pt x="354360" y="1579646"/>
                    <a:pt x="0" y="1225368"/>
                    <a:pt x="0" y="791093"/>
                  </a:cubicBezTo>
                  <a:cubicBezTo>
                    <a:pt x="0" y="355547"/>
                    <a:pt x="354360" y="2540"/>
                    <a:pt x="788736" y="2540"/>
                  </a:cubicBezTo>
                  <a:cubicBezTo>
                    <a:pt x="1223112" y="2540"/>
                    <a:pt x="1577471" y="356817"/>
                    <a:pt x="1577471" y="791093"/>
                  </a:cubicBezTo>
                  <a:cubicBezTo>
                    <a:pt x="1577471" y="1225368"/>
                    <a:pt x="1224382" y="1579646"/>
                    <a:pt x="788736" y="1579646"/>
                  </a:cubicBezTo>
                  <a:close/>
                </a:path>
              </a:pathLst>
            </a:custGeom>
            <a:grpFill/>
            <a:ln w="12695" cap="flat">
              <a:noFill/>
              <a:prstDash val="solid"/>
              <a:miter/>
            </a:ln>
          </p:spPr>
          <p:txBody>
            <a:bodyPr rtlCol="0" anchor="ctr"/>
            <a:lstStyle/>
            <a:p>
              <a:endParaRPr lang="x-none"/>
            </a:p>
          </p:txBody>
        </p:sp>
      </p:grpSp>
      <p:sp>
        <p:nvSpPr>
          <p:cNvPr id="23" name="Oval 22">
            <a:extLst>
              <a:ext uri="{FF2B5EF4-FFF2-40B4-BE49-F238E27FC236}">
                <a16:creationId xmlns="" xmlns:a16="http://schemas.microsoft.com/office/drawing/2014/main" id="{499275AF-6165-5C58-28A7-9D831052D244}"/>
              </a:ext>
            </a:extLst>
          </p:cNvPr>
          <p:cNvSpPr/>
          <p:nvPr/>
        </p:nvSpPr>
        <p:spPr>
          <a:xfrm>
            <a:off x="747125" y="596684"/>
            <a:ext cx="1002993" cy="1002993"/>
          </a:xfrm>
          <a:prstGeom prst="ellipse">
            <a:avLst/>
          </a:prstGeom>
          <a:solidFill>
            <a:schemeClr val="bg1"/>
          </a:solidFill>
          <a:ln w="25400">
            <a:gradFill>
              <a:gsLst>
                <a:gs pos="26000">
                  <a:srgbClr val="F6DD78"/>
                </a:gs>
                <a:gs pos="76000">
                  <a:srgbClr val="D0A340"/>
                </a:gs>
              </a:gsLst>
              <a:lin ang="5400000" scaled="1"/>
            </a:gradFill>
          </a:ln>
          <a:effectLst>
            <a:innerShdw blurRad="40175" dist="50800" dir="12577601">
              <a:prstClr val="black">
                <a:alpha val="682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12" name="Freeform 11">
            <a:extLst>
              <a:ext uri="{FF2B5EF4-FFF2-40B4-BE49-F238E27FC236}">
                <a16:creationId xmlns="" xmlns:a16="http://schemas.microsoft.com/office/drawing/2014/main" id="{196C2274-21F9-3F66-3ED3-DE2ED7CB6D2E}"/>
              </a:ext>
            </a:extLst>
          </p:cNvPr>
          <p:cNvSpPr/>
          <p:nvPr/>
        </p:nvSpPr>
        <p:spPr>
          <a:xfrm>
            <a:off x="0" y="2085030"/>
            <a:ext cx="7560939" cy="380943"/>
          </a:xfrm>
          <a:custGeom>
            <a:avLst/>
            <a:gdLst>
              <a:gd name="connsiteX0" fmla="*/ 0 w 7560939"/>
              <a:gd name="connsiteY0" fmla="*/ 0 h 380943"/>
              <a:gd name="connsiteX1" fmla="*/ 7560939 w 7560939"/>
              <a:gd name="connsiteY1" fmla="*/ 0 h 380943"/>
              <a:gd name="connsiteX2" fmla="*/ 7560939 w 7560939"/>
              <a:gd name="connsiteY2" fmla="*/ 380943 h 380943"/>
              <a:gd name="connsiteX3" fmla="*/ 0 w 7560939"/>
              <a:gd name="connsiteY3" fmla="*/ 380943 h 380943"/>
            </a:gdLst>
            <a:ahLst/>
            <a:cxnLst>
              <a:cxn ang="0">
                <a:pos x="connsiteX0" y="connsiteY0"/>
              </a:cxn>
              <a:cxn ang="0">
                <a:pos x="connsiteX1" y="connsiteY1"/>
              </a:cxn>
              <a:cxn ang="0">
                <a:pos x="connsiteX2" y="connsiteY2"/>
              </a:cxn>
              <a:cxn ang="0">
                <a:pos x="connsiteX3" y="connsiteY3"/>
              </a:cxn>
            </a:cxnLst>
            <a:rect l="l" t="t" r="r" b="b"/>
            <a:pathLst>
              <a:path w="7560939" h="380943">
                <a:moveTo>
                  <a:pt x="0" y="0"/>
                </a:moveTo>
                <a:lnTo>
                  <a:pt x="7560939" y="0"/>
                </a:lnTo>
                <a:lnTo>
                  <a:pt x="7560939" y="380943"/>
                </a:lnTo>
                <a:lnTo>
                  <a:pt x="0" y="380943"/>
                </a:lnTo>
                <a:close/>
              </a:path>
            </a:pathLst>
          </a:custGeom>
          <a:gradFill>
            <a:gsLst>
              <a:gs pos="0">
                <a:srgbClr val="FE0ACD"/>
              </a:gs>
              <a:gs pos="52000">
                <a:srgbClr val="FF6EE4"/>
              </a:gs>
              <a:gs pos="100000">
                <a:srgbClr val="FE0ACD"/>
              </a:gs>
            </a:gsLst>
            <a:lin ang="0" scaled="0"/>
          </a:gradFill>
          <a:ln w="12695" cap="flat">
            <a:noFill/>
            <a:prstDash val="solid"/>
            <a:miter/>
          </a:ln>
        </p:spPr>
        <p:txBody>
          <a:bodyPr rtlCol="0" anchor="ctr"/>
          <a:lstStyle/>
          <a:p>
            <a:endParaRPr lang="x-none"/>
          </a:p>
        </p:txBody>
      </p:sp>
      <p:sp>
        <p:nvSpPr>
          <p:cNvPr id="34" name="Picture Placeholder 33">
            <a:extLst>
              <a:ext uri="{FF2B5EF4-FFF2-40B4-BE49-F238E27FC236}">
                <a16:creationId xmlns="" xmlns:a16="http://schemas.microsoft.com/office/drawing/2014/main" id="{A411AE5D-4D96-6C16-B79A-FE0B41317839}"/>
              </a:ext>
            </a:extLst>
          </p:cNvPr>
          <p:cNvSpPr>
            <a:spLocks noGrp="1"/>
          </p:cNvSpPr>
          <p:nvPr>
            <p:ph type="pic" sz="quarter" idx="16"/>
          </p:nvPr>
        </p:nvSpPr>
        <p:spPr/>
        <p:txBody>
          <a:bodyPr/>
          <a:lstStyle/>
          <a:p>
            <a:endParaRPr lang="x-none"/>
          </a:p>
        </p:txBody>
      </p:sp>
      <p:sp>
        <p:nvSpPr>
          <p:cNvPr id="33" name="Picture Placeholder 32">
            <a:extLst>
              <a:ext uri="{FF2B5EF4-FFF2-40B4-BE49-F238E27FC236}">
                <a16:creationId xmlns="" xmlns:a16="http://schemas.microsoft.com/office/drawing/2014/main" id="{002175CE-7427-B9E8-44F8-F2A4D8E49115}"/>
              </a:ext>
            </a:extLst>
          </p:cNvPr>
          <p:cNvSpPr>
            <a:spLocks noGrp="1"/>
          </p:cNvSpPr>
          <p:nvPr>
            <p:ph type="pic" sz="quarter" idx="15"/>
          </p:nvPr>
        </p:nvSpPr>
        <p:spPr/>
        <p:txBody>
          <a:bodyPr/>
          <a:lstStyle/>
          <a:p>
            <a:endParaRPr lang="x-none"/>
          </a:p>
        </p:txBody>
      </p:sp>
      <p:sp>
        <p:nvSpPr>
          <p:cNvPr id="32" name="Picture Placeholder 31">
            <a:extLst>
              <a:ext uri="{FF2B5EF4-FFF2-40B4-BE49-F238E27FC236}">
                <a16:creationId xmlns="" xmlns:a16="http://schemas.microsoft.com/office/drawing/2014/main" id="{85449090-A2BE-88DF-9BB9-3D0099D9C9D6}"/>
              </a:ext>
            </a:extLst>
          </p:cNvPr>
          <p:cNvSpPr>
            <a:spLocks noGrp="1"/>
          </p:cNvSpPr>
          <p:nvPr>
            <p:ph type="pic" sz="quarter" idx="14"/>
          </p:nvPr>
        </p:nvSpPr>
        <p:spPr/>
        <p:txBody>
          <a:bodyPr/>
          <a:lstStyle/>
          <a:p>
            <a:endParaRPr lang="x-none"/>
          </a:p>
        </p:txBody>
      </p:sp>
      <p:sp>
        <p:nvSpPr>
          <p:cNvPr id="31" name="Picture Placeholder 30">
            <a:extLst>
              <a:ext uri="{FF2B5EF4-FFF2-40B4-BE49-F238E27FC236}">
                <a16:creationId xmlns="" xmlns:a16="http://schemas.microsoft.com/office/drawing/2014/main" id="{6EFBAE48-4AC5-0214-C7FA-7A612A7F716C}"/>
              </a:ext>
            </a:extLst>
          </p:cNvPr>
          <p:cNvSpPr>
            <a:spLocks noGrp="1"/>
          </p:cNvSpPr>
          <p:nvPr>
            <p:ph type="pic" sz="quarter" idx="13"/>
          </p:nvPr>
        </p:nvSpPr>
        <p:spPr/>
        <p:txBody>
          <a:bodyPr/>
          <a:lstStyle/>
          <a:p>
            <a:endParaRPr lang="x-none"/>
          </a:p>
        </p:txBody>
      </p:sp>
      <p:sp>
        <p:nvSpPr>
          <p:cNvPr id="30" name="Picture Placeholder 29">
            <a:extLst>
              <a:ext uri="{FF2B5EF4-FFF2-40B4-BE49-F238E27FC236}">
                <a16:creationId xmlns="" xmlns:a16="http://schemas.microsoft.com/office/drawing/2014/main" id="{35263713-B185-9122-7117-268E2B5007D1}"/>
              </a:ext>
            </a:extLst>
          </p:cNvPr>
          <p:cNvSpPr>
            <a:spLocks noGrp="1"/>
          </p:cNvSpPr>
          <p:nvPr>
            <p:ph type="pic" sz="quarter" idx="12"/>
          </p:nvPr>
        </p:nvSpPr>
        <p:spPr/>
        <p:txBody>
          <a:bodyPr/>
          <a:lstStyle/>
          <a:p>
            <a:endParaRPr lang="x-none"/>
          </a:p>
        </p:txBody>
      </p:sp>
      <p:sp>
        <p:nvSpPr>
          <p:cNvPr id="29" name="Picture Placeholder 28">
            <a:extLst>
              <a:ext uri="{FF2B5EF4-FFF2-40B4-BE49-F238E27FC236}">
                <a16:creationId xmlns="" xmlns:a16="http://schemas.microsoft.com/office/drawing/2014/main" id="{D76D8E99-B407-0149-145E-4484A4A728BD}"/>
              </a:ext>
            </a:extLst>
          </p:cNvPr>
          <p:cNvSpPr>
            <a:spLocks noGrp="1"/>
          </p:cNvSpPr>
          <p:nvPr>
            <p:ph type="pic" sz="quarter" idx="11"/>
          </p:nvPr>
        </p:nvSpPr>
        <p:spPr/>
        <p:txBody>
          <a:bodyPr/>
          <a:lstStyle/>
          <a:p>
            <a:endParaRPr lang="x-none"/>
          </a:p>
        </p:txBody>
      </p:sp>
      <p:sp>
        <p:nvSpPr>
          <p:cNvPr id="35" name="TextBox 34">
            <a:extLst>
              <a:ext uri="{FF2B5EF4-FFF2-40B4-BE49-F238E27FC236}">
                <a16:creationId xmlns="" xmlns:a16="http://schemas.microsoft.com/office/drawing/2014/main" id="{16C58AEA-D9A2-E6FA-414B-345D4448992A}"/>
              </a:ext>
            </a:extLst>
          </p:cNvPr>
          <p:cNvSpPr txBox="1"/>
          <p:nvPr/>
        </p:nvSpPr>
        <p:spPr>
          <a:xfrm>
            <a:off x="356764" y="8054954"/>
            <a:ext cx="6833438" cy="1438855"/>
          </a:xfrm>
          <a:prstGeom prst="rect">
            <a:avLst/>
          </a:prstGeom>
          <a:noFill/>
        </p:spPr>
        <p:txBody>
          <a:bodyPr wrap="square" rtlCol="0">
            <a:spAutoFit/>
          </a:bodyPr>
          <a:lstStyle/>
          <a:p>
            <a:pPr algn="thaiDist"/>
            <a:r>
              <a:rPr lang="th-TH" sz="1750" dirty="0">
                <a:solidFill>
                  <a:schemeClr val="tx1">
                    <a:lumMod val="85000"/>
                    <a:lumOff val="15000"/>
                  </a:schemeClr>
                </a:solidFill>
                <a:latin typeface="FC Iconic" panose="020B0500040200020003" pitchFamily="34" charset="-34"/>
                <a:cs typeface="FC Iconic" panose="020B0500040200020003" pitchFamily="34" charset="-34"/>
              </a:rPr>
              <a:t> </a:t>
            </a:r>
            <a:r>
              <a:rPr lang="en-US" sz="1750" dirty="0">
                <a:solidFill>
                  <a:schemeClr val="tx1">
                    <a:lumMod val="85000"/>
                    <a:lumOff val="15000"/>
                  </a:schemeClr>
                </a:solidFill>
                <a:latin typeface="FC Iconic" panose="020B0500040200020003" pitchFamily="34" charset="-34"/>
                <a:cs typeface="FC Iconic" panose="020B0500040200020003" pitchFamily="34" charset="-34"/>
              </a:rPr>
              <a:t>	</a:t>
            </a:r>
            <a:r>
              <a:rPr lang="th-TH" sz="1750" dirty="0">
                <a:solidFill>
                  <a:schemeClr val="tx1">
                    <a:lumMod val="85000"/>
                    <a:lumOff val="15000"/>
                  </a:schemeClr>
                </a:solidFill>
                <a:latin typeface="FC Iconic" panose="020B0500040200020003" pitchFamily="34" charset="-34"/>
                <a:cs typeface="FC Iconic" panose="020B0500040200020003" pitchFamily="34" charset="-34"/>
              </a:rPr>
              <a:t>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a:t>
            </a:r>
            <a:endParaRPr lang="x-none" sz="1750" dirty="0">
              <a:solidFill>
                <a:schemeClr val="tx1">
                  <a:lumMod val="85000"/>
                  <a:lumOff val="15000"/>
                </a:schemeClr>
              </a:solidFill>
              <a:latin typeface="FC Iconic" panose="020B0500040200020003" pitchFamily="34" charset="-34"/>
              <a:cs typeface="FC Iconic" panose="020B0500040200020003" pitchFamily="34" charset="-34"/>
            </a:endParaRPr>
          </a:p>
        </p:txBody>
      </p:sp>
      <p:sp>
        <p:nvSpPr>
          <p:cNvPr id="46" name="TextBox 45">
            <a:extLst>
              <a:ext uri="{FF2B5EF4-FFF2-40B4-BE49-F238E27FC236}">
                <a16:creationId xmlns="" xmlns:a16="http://schemas.microsoft.com/office/drawing/2014/main" id="{1E633C94-A4C9-C694-F0DF-E3CF177E8192}"/>
              </a:ext>
            </a:extLst>
          </p:cNvPr>
          <p:cNvSpPr txBox="1"/>
          <p:nvPr/>
        </p:nvSpPr>
        <p:spPr>
          <a:xfrm>
            <a:off x="3407970" y="457740"/>
            <a:ext cx="2909557" cy="584775"/>
          </a:xfrm>
          <a:prstGeom prst="rect">
            <a:avLst/>
          </a:prstGeom>
          <a:noFill/>
        </p:spPr>
        <p:txBody>
          <a:bodyPr wrap="square" rtlCol="0">
            <a:spAutoFit/>
          </a:bodyPr>
          <a:lstStyle/>
          <a:p>
            <a:r>
              <a:rPr lang="th-TH" sz="3200" dirty="0">
                <a:solidFill>
                  <a:srgbClr val="018B1A"/>
                </a:solidFill>
                <a:latin typeface="FC Iconic" panose="020B0500040200020003" pitchFamily="34" charset="-34"/>
                <a:cs typeface="FC Iconic" panose="020B0500040200020003" pitchFamily="34" charset="-34"/>
              </a:rPr>
              <a:t>ข่าวประชาสัมพันธ์</a:t>
            </a:r>
            <a:endParaRPr lang="x-none" sz="3200" dirty="0">
              <a:solidFill>
                <a:srgbClr val="018B1A"/>
              </a:solidFill>
              <a:latin typeface="FC Iconic" panose="020B0500040200020003" pitchFamily="34" charset="-34"/>
              <a:cs typeface="FC Iconic" panose="020B0500040200020003" pitchFamily="34" charset="-34"/>
            </a:endParaRPr>
          </a:p>
        </p:txBody>
      </p:sp>
      <p:pic>
        <p:nvPicPr>
          <p:cNvPr id="42" name="Picture 24">
            <a:extLst>
              <a:ext uri="{FF2B5EF4-FFF2-40B4-BE49-F238E27FC236}">
                <a16:creationId xmlns="" xmlns:a16="http://schemas.microsoft.com/office/drawing/2014/main" id="{CF2A7158-B46F-F9AF-FE52-3CF720DB7A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640" y="682023"/>
            <a:ext cx="804413" cy="773002"/>
          </a:xfrm>
          <a:prstGeom prst="rect">
            <a:avLst/>
          </a:prstGeom>
        </p:spPr>
      </p:pic>
      <p:sp>
        <p:nvSpPr>
          <p:cNvPr id="47" name="TextBox 43">
            <a:extLst>
              <a:ext uri="{FF2B5EF4-FFF2-40B4-BE49-F238E27FC236}">
                <a16:creationId xmlns="" xmlns:a16="http://schemas.microsoft.com/office/drawing/2014/main" id="{1CB7153E-FE1A-4326-85D7-F92F7CE09064}"/>
              </a:ext>
            </a:extLst>
          </p:cNvPr>
          <p:cNvSpPr txBox="1"/>
          <p:nvPr/>
        </p:nvSpPr>
        <p:spPr>
          <a:xfrm>
            <a:off x="1961021" y="852195"/>
            <a:ext cx="4394774" cy="846386"/>
          </a:xfrm>
          <a:prstGeom prst="rect">
            <a:avLst/>
          </a:prstGeom>
          <a:noFill/>
        </p:spPr>
        <p:txBody>
          <a:bodyPr wrap="square" rtlCol="0">
            <a:spAutoFit/>
          </a:bodyPr>
          <a:lstStyle/>
          <a:p>
            <a:r>
              <a:rPr lang="th-TH" sz="4750" dirty="0" smtClean="0">
                <a:solidFill>
                  <a:srgbClr val="1144B8"/>
                </a:solidFill>
                <a:effectLst>
                  <a:glow rad="76200">
                    <a:schemeClr val="bg1"/>
                  </a:glow>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โรงพยาบาลหนองหงส์</a:t>
            </a:r>
            <a:endParaRPr lang="x-none" sz="4750" dirty="0">
              <a:solidFill>
                <a:srgbClr val="1144B8"/>
              </a:solidFill>
              <a:effectLst>
                <a:glow rad="76200">
                  <a:schemeClr val="bg1"/>
                </a:glow>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48" name="TextBox 35">
            <a:extLst>
              <a:ext uri="{FF2B5EF4-FFF2-40B4-BE49-F238E27FC236}">
                <a16:creationId xmlns="" xmlns:a16="http://schemas.microsoft.com/office/drawing/2014/main" id="{19F174B0-CD61-1133-66DC-31126F082370}"/>
              </a:ext>
            </a:extLst>
          </p:cNvPr>
          <p:cNvSpPr txBox="1"/>
          <p:nvPr/>
        </p:nvSpPr>
        <p:spPr>
          <a:xfrm>
            <a:off x="434467" y="2475223"/>
            <a:ext cx="6277618" cy="584775"/>
          </a:xfrm>
          <a:prstGeom prst="rect">
            <a:avLst/>
          </a:prstGeom>
          <a:noFill/>
        </p:spPr>
        <p:txBody>
          <a:bodyPr wrap="square" rtlCol="0">
            <a:spAutoFit/>
          </a:bodyPr>
          <a:lstStyle/>
          <a:p>
            <a:pPr algn="ctr"/>
            <a:r>
              <a:rPr lang="th-TH" sz="3200" dirty="0">
                <a:solidFill>
                  <a:srgbClr val="FF6500"/>
                </a:solidFill>
                <a:latin typeface="FC Iconic" panose="020B0500040200020003" pitchFamily="34" charset="-34"/>
                <a:cs typeface="FC Iconic" panose="020B0500040200020003" pitchFamily="34" charset="-34"/>
              </a:rPr>
              <a:t>โรงพยาบาลหนองหงส์ขอขอบคุณผู้บริจาคทุก</a:t>
            </a:r>
            <a:r>
              <a:rPr lang="th-TH" sz="3200" dirty="0" smtClean="0">
                <a:solidFill>
                  <a:srgbClr val="FF6500"/>
                </a:solidFill>
                <a:latin typeface="FC Iconic" panose="020B0500040200020003" pitchFamily="34" charset="-34"/>
                <a:cs typeface="FC Iconic" panose="020B0500040200020003" pitchFamily="34" charset="-34"/>
              </a:rPr>
              <a:t>ท่าน</a:t>
            </a:r>
            <a:endParaRPr lang="x-none" sz="3200" dirty="0">
              <a:solidFill>
                <a:srgbClr val="FF6500"/>
              </a:solidFill>
              <a:latin typeface="FC Iconic" panose="020B0500040200020003" pitchFamily="34" charset="-34"/>
              <a:cs typeface="FC Iconic" panose="020B0500040200020003" pitchFamily="34" charset="-34"/>
            </a:endParaRPr>
          </a:p>
        </p:txBody>
      </p:sp>
      <p:sp>
        <p:nvSpPr>
          <p:cNvPr id="49" name="TextBox 36">
            <a:extLst>
              <a:ext uri="{FF2B5EF4-FFF2-40B4-BE49-F238E27FC236}">
                <a16:creationId xmlns="" xmlns:a16="http://schemas.microsoft.com/office/drawing/2014/main" id="{C37ABCE1-D471-045B-02CF-D40B9133CD40}"/>
              </a:ext>
            </a:extLst>
          </p:cNvPr>
          <p:cNvSpPr txBox="1"/>
          <p:nvPr/>
        </p:nvSpPr>
        <p:spPr>
          <a:xfrm>
            <a:off x="4075843" y="2990463"/>
            <a:ext cx="3231514" cy="461665"/>
          </a:xfrm>
          <a:prstGeom prst="rect">
            <a:avLst/>
          </a:prstGeom>
          <a:noFill/>
        </p:spPr>
        <p:txBody>
          <a:bodyPr wrap="square" rtlCol="0">
            <a:spAutoFit/>
          </a:bodyPr>
          <a:lstStyle/>
          <a:p>
            <a:pPr algn="r"/>
            <a:r>
              <a:rPr lang="th-TH" sz="2400" dirty="0" smtClean="0">
                <a:solidFill>
                  <a:srgbClr val="137F00"/>
                </a:solidFill>
                <a:latin typeface="FC Iconic" panose="020B0500040200020003" pitchFamily="34" charset="-34"/>
                <a:cs typeface="FC Iconic" panose="020B0500040200020003" pitchFamily="34" charset="-34"/>
              </a:rPr>
              <a:t>ทดสอบปี 2565</a:t>
            </a:r>
            <a:endParaRPr lang="x-none" sz="2400" dirty="0">
              <a:solidFill>
                <a:srgbClr val="137F00"/>
              </a:solidFill>
              <a:latin typeface="FC Iconic" panose="020B0500040200020003" pitchFamily="34" charset="-34"/>
              <a:cs typeface="FC Iconic" panose="020B0500040200020003" pitchFamily="34" charset="-34"/>
            </a:endParaRPr>
          </a:p>
        </p:txBody>
      </p:sp>
      <p:pic>
        <p:nvPicPr>
          <p:cNvPr id="51" name="Picture 52">
            <a:extLst>
              <a:ext uri="{FF2B5EF4-FFF2-40B4-BE49-F238E27FC236}">
                <a16:creationId xmlns="" xmlns:a16="http://schemas.microsoft.com/office/drawing/2014/main" id="{D32A800F-125E-DFF6-CEEC-9F6A2C1212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794" y="10189850"/>
            <a:ext cx="355600" cy="346670"/>
          </a:xfrm>
          <a:prstGeom prst="rect">
            <a:avLst/>
          </a:prstGeom>
        </p:spPr>
      </p:pic>
      <p:sp>
        <p:nvSpPr>
          <p:cNvPr id="52" name="TextBox 53">
            <a:extLst>
              <a:ext uri="{FF2B5EF4-FFF2-40B4-BE49-F238E27FC236}">
                <a16:creationId xmlns="" xmlns:a16="http://schemas.microsoft.com/office/drawing/2014/main" id="{E1765970-EB0F-5BA2-A80C-4EBFD5F9562E}"/>
              </a:ext>
            </a:extLst>
          </p:cNvPr>
          <p:cNvSpPr txBox="1"/>
          <p:nvPr/>
        </p:nvSpPr>
        <p:spPr>
          <a:xfrm>
            <a:off x="748650" y="9991326"/>
            <a:ext cx="4779768" cy="461665"/>
          </a:xfrm>
          <a:prstGeom prst="rect">
            <a:avLst/>
          </a:prstGeom>
          <a:noFill/>
        </p:spPr>
        <p:txBody>
          <a:bodyPr wrap="square" rtlCol="0">
            <a:spAutoFit/>
          </a:bodyPr>
          <a:lstStyle/>
          <a:p>
            <a:r>
              <a:rPr lang="th-TH" sz="24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งานประชาสัมพันธ์</a:t>
            </a:r>
            <a:r>
              <a:rPr lang="th-TH" sz="24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โรงพยาบาลหนองหงส์</a:t>
            </a:r>
            <a:endParaRPr lang="x-none" sz="24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63" name="TextBox 54">
            <a:extLst>
              <a:ext uri="{FF2B5EF4-FFF2-40B4-BE49-F238E27FC236}">
                <a16:creationId xmlns="" xmlns:a16="http://schemas.microsoft.com/office/drawing/2014/main" id="{F450376A-0D53-2E28-395F-3F7D55FE1B53}"/>
              </a:ext>
            </a:extLst>
          </p:cNvPr>
          <p:cNvSpPr txBox="1"/>
          <p:nvPr/>
        </p:nvSpPr>
        <p:spPr>
          <a:xfrm>
            <a:off x="781255" y="10300615"/>
            <a:ext cx="3270795" cy="338554"/>
          </a:xfrm>
          <a:prstGeom prst="rect">
            <a:avLst/>
          </a:prstGeom>
          <a:noFill/>
        </p:spPr>
        <p:txBody>
          <a:bodyPr wrap="square" rtlCol="0">
            <a:spAutoFit/>
          </a:bodyPr>
          <a:lstStyle/>
          <a:p>
            <a:r>
              <a:rPr lang="th-TH"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สำนักงา</a:t>
            </a:r>
            <a:r>
              <a:rPr lang="th-TH"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นกระทรวงสาธารณสุข</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grpSp>
        <p:nvGrpSpPr>
          <p:cNvPr id="65" name="Group 55">
            <a:extLst>
              <a:ext uri="{FF2B5EF4-FFF2-40B4-BE49-F238E27FC236}">
                <a16:creationId xmlns="" xmlns:a16="http://schemas.microsoft.com/office/drawing/2014/main" id="{69872DB1-985A-7E79-CCDE-16341E8A49E4}"/>
              </a:ext>
            </a:extLst>
          </p:cNvPr>
          <p:cNvGrpSpPr/>
          <p:nvPr/>
        </p:nvGrpSpPr>
        <p:grpSpPr>
          <a:xfrm>
            <a:off x="2852135" y="10419044"/>
            <a:ext cx="175482" cy="175482"/>
            <a:chOff x="3900361" y="10423686"/>
            <a:chExt cx="175482" cy="175482"/>
          </a:xfrm>
        </p:grpSpPr>
        <p:sp>
          <p:nvSpPr>
            <p:cNvPr id="66" name="Oval 56">
              <a:extLst>
                <a:ext uri="{FF2B5EF4-FFF2-40B4-BE49-F238E27FC236}">
                  <a16:creationId xmlns="" xmlns:a16="http://schemas.microsoft.com/office/drawing/2014/main" id="{75B2CB9E-426B-7E87-230A-1D493360BD1D}"/>
                </a:ext>
              </a:extLst>
            </p:cNvPr>
            <p:cNvSpPr/>
            <p:nvPr/>
          </p:nvSpPr>
          <p:spPr>
            <a:xfrm>
              <a:off x="3900361" y="10423686"/>
              <a:ext cx="175482" cy="175482"/>
            </a:xfrm>
            <a:prstGeom prst="ellipse">
              <a:avLst/>
            </a:prstGeom>
            <a:solidFill>
              <a:srgbClr val="0B771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67" name="Freeform 57">
              <a:extLst>
                <a:ext uri="{FF2B5EF4-FFF2-40B4-BE49-F238E27FC236}">
                  <a16:creationId xmlns="" xmlns:a16="http://schemas.microsoft.com/office/drawing/2014/main" id="{4505A211-65EB-2971-F7F3-FAF4909A8D1C}"/>
                </a:ext>
              </a:extLst>
            </p:cNvPr>
            <p:cNvSpPr/>
            <p:nvPr/>
          </p:nvSpPr>
          <p:spPr>
            <a:xfrm>
              <a:off x="3923439" y="10443715"/>
              <a:ext cx="131036" cy="131006"/>
            </a:xfrm>
            <a:custGeom>
              <a:avLst/>
              <a:gdLst>
                <a:gd name="connsiteX0" fmla="*/ 174210 w 681607"/>
                <a:gd name="connsiteY0" fmla="*/ 255068 h 681450"/>
                <a:gd name="connsiteX1" fmla="*/ 168498 w 681607"/>
                <a:gd name="connsiteY1" fmla="*/ 340725 h 681450"/>
                <a:gd name="connsiteX2" fmla="*/ 174210 w 681607"/>
                <a:gd name="connsiteY2" fmla="*/ 426382 h 681450"/>
                <a:gd name="connsiteX3" fmla="*/ 10472 w 681607"/>
                <a:gd name="connsiteY3" fmla="*/ 426382 h 681450"/>
                <a:gd name="connsiteX4" fmla="*/ 0 w 681607"/>
                <a:gd name="connsiteY4" fmla="*/ 340725 h 681450"/>
                <a:gd name="connsiteX5" fmla="*/ 10472 w 681607"/>
                <a:gd name="connsiteY5" fmla="*/ 255068 h 681450"/>
                <a:gd name="connsiteX6" fmla="*/ 174210 w 681607"/>
                <a:gd name="connsiteY6" fmla="*/ 255068 h 681450"/>
                <a:gd name="connsiteX7" fmla="*/ 23799 w 681607"/>
                <a:gd name="connsiteY7" fmla="*/ 213191 h 681450"/>
                <a:gd name="connsiteX8" fmla="*/ 253223 w 681607"/>
                <a:gd name="connsiteY8" fmla="*/ 11421 h 681450"/>
                <a:gd name="connsiteX9" fmla="*/ 179922 w 681607"/>
                <a:gd name="connsiteY9" fmla="*/ 213191 h 681450"/>
                <a:gd name="connsiteX10" fmla="*/ 23799 w 681607"/>
                <a:gd name="connsiteY10" fmla="*/ 213191 h 681450"/>
                <a:gd name="connsiteX11" fmla="*/ 253223 w 681607"/>
                <a:gd name="connsiteY11" fmla="*/ 670981 h 681450"/>
                <a:gd name="connsiteX12" fmla="*/ 23799 w 681607"/>
                <a:gd name="connsiteY12" fmla="*/ 469211 h 681450"/>
                <a:gd name="connsiteX13" fmla="*/ 178970 w 681607"/>
                <a:gd name="connsiteY13" fmla="*/ 469211 h 681450"/>
                <a:gd name="connsiteX14" fmla="*/ 253223 w 681607"/>
                <a:gd name="connsiteY14" fmla="*/ 670981 h 681450"/>
                <a:gd name="connsiteX15" fmla="*/ 468368 w 681607"/>
                <a:gd name="connsiteY15" fmla="*/ 340725 h 681450"/>
                <a:gd name="connsiteX16" fmla="*/ 463608 w 681607"/>
                <a:gd name="connsiteY16" fmla="*/ 426382 h 681450"/>
                <a:gd name="connsiteX17" fmla="*/ 216096 w 681607"/>
                <a:gd name="connsiteY17" fmla="*/ 426382 h 681450"/>
                <a:gd name="connsiteX18" fmla="*/ 210385 w 681607"/>
                <a:gd name="connsiteY18" fmla="*/ 340725 h 681450"/>
                <a:gd name="connsiteX19" fmla="*/ 216096 w 681607"/>
                <a:gd name="connsiteY19" fmla="*/ 255068 h 681450"/>
                <a:gd name="connsiteX20" fmla="*/ 463608 w 681607"/>
                <a:gd name="connsiteY20" fmla="*/ 255068 h 681450"/>
                <a:gd name="connsiteX21" fmla="*/ 468368 w 681607"/>
                <a:gd name="connsiteY21" fmla="*/ 340725 h 681450"/>
                <a:gd name="connsiteX22" fmla="*/ 458848 w 681607"/>
                <a:gd name="connsiteY22" fmla="*/ 213191 h 681450"/>
                <a:gd name="connsiteX23" fmla="*/ 223712 w 681607"/>
                <a:gd name="connsiteY23" fmla="*/ 213191 h 681450"/>
                <a:gd name="connsiteX24" fmla="*/ 259887 w 681607"/>
                <a:gd name="connsiteY24" fmla="*/ 86609 h 681450"/>
                <a:gd name="connsiteX25" fmla="*/ 304629 w 681607"/>
                <a:gd name="connsiteY25" fmla="*/ 18083 h 681450"/>
                <a:gd name="connsiteX26" fmla="*/ 341756 w 681607"/>
                <a:gd name="connsiteY26" fmla="*/ 0 h 681450"/>
                <a:gd name="connsiteX27" fmla="*/ 378883 w 681607"/>
                <a:gd name="connsiteY27" fmla="*/ 18083 h 681450"/>
                <a:gd name="connsiteX28" fmla="*/ 423625 w 681607"/>
                <a:gd name="connsiteY28" fmla="*/ 86609 h 681450"/>
                <a:gd name="connsiteX29" fmla="*/ 458848 w 681607"/>
                <a:gd name="connsiteY29" fmla="*/ 213191 h 681450"/>
                <a:gd name="connsiteX30" fmla="*/ 258935 w 681607"/>
                <a:gd name="connsiteY30" fmla="*/ 594841 h 681450"/>
                <a:gd name="connsiteX31" fmla="*/ 222760 w 681607"/>
                <a:gd name="connsiteY31" fmla="*/ 468259 h 681450"/>
                <a:gd name="connsiteX32" fmla="*/ 457896 w 681607"/>
                <a:gd name="connsiteY32" fmla="*/ 468259 h 681450"/>
                <a:gd name="connsiteX33" fmla="*/ 421721 w 681607"/>
                <a:gd name="connsiteY33" fmla="*/ 594841 h 681450"/>
                <a:gd name="connsiteX34" fmla="*/ 376979 w 681607"/>
                <a:gd name="connsiteY34" fmla="*/ 663367 h 681450"/>
                <a:gd name="connsiteX35" fmla="*/ 338900 w 681607"/>
                <a:gd name="connsiteY35" fmla="*/ 681450 h 681450"/>
                <a:gd name="connsiteX36" fmla="*/ 302725 w 681607"/>
                <a:gd name="connsiteY36" fmla="*/ 663367 h 681450"/>
                <a:gd name="connsiteX37" fmla="*/ 258935 w 681607"/>
                <a:gd name="connsiteY37" fmla="*/ 594841 h 681450"/>
                <a:gd name="connsiteX38" fmla="*/ 656857 w 681607"/>
                <a:gd name="connsiteY38" fmla="*/ 213191 h 681450"/>
                <a:gd name="connsiteX39" fmla="*/ 501686 w 681607"/>
                <a:gd name="connsiteY39" fmla="*/ 213191 h 681450"/>
                <a:gd name="connsiteX40" fmla="*/ 428385 w 681607"/>
                <a:gd name="connsiteY40" fmla="*/ 11421 h 681450"/>
                <a:gd name="connsiteX41" fmla="*/ 656857 w 681607"/>
                <a:gd name="connsiteY41" fmla="*/ 213191 h 681450"/>
                <a:gd name="connsiteX42" fmla="*/ 428385 w 681607"/>
                <a:gd name="connsiteY42" fmla="*/ 670981 h 681450"/>
                <a:gd name="connsiteX43" fmla="*/ 501686 w 681607"/>
                <a:gd name="connsiteY43" fmla="*/ 469211 h 681450"/>
                <a:gd name="connsiteX44" fmla="*/ 656857 w 681607"/>
                <a:gd name="connsiteY44" fmla="*/ 469211 h 681450"/>
                <a:gd name="connsiteX45" fmla="*/ 428385 w 681607"/>
                <a:gd name="connsiteY45" fmla="*/ 670981 h 681450"/>
                <a:gd name="connsiteX46" fmla="*/ 671136 w 681607"/>
                <a:gd name="connsiteY46" fmla="*/ 255068 h 681450"/>
                <a:gd name="connsiteX47" fmla="*/ 681608 w 681607"/>
                <a:gd name="connsiteY47" fmla="*/ 340725 h 681450"/>
                <a:gd name="connsiteX48" fmla="*/ 671136 w 681607"/>
                <a:gd name="connsiteY48" fmla="*/ 426382 h 681450"/>
                <a:gd name="connsiteX49" fmla="*/ 507398 w 681607"/>
                <a:gd name="connsiteY49" fmla="*/ 426382 h 681450"/>
                <a:gd name="connsiteX50" fmla="*/ 511206 w 681607"/>
                <a:gd name="connsiteY50" fmla="*/ 340725 h 681450"/>
                <a:gd name="connsiteX51" fmla="*/ 507398 w 681607"/>
                <a:gd name="connsiteY51" fmla="*/ 255068 h 681450"/>
                <a:gd name="connsiteX52" fmla="*/ 671136 w 681607"/>
                <a:gd name="connsiteY52" fmla="*/ 255068 h 68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81607" h="681450">
                  <a:moveTo>
                    <a:pt x="174210" y="255068"/>
                  </a:moveTo>
                  <a:cubicBezTo>
                    <a:pt x="171354" y="282669"/>
                    <a:pt x="168498" y="311221"/>
                    <a:pt x="168498" y="340725"/>
                  </a:cubicBezTo>
                  <a:cubicBezTo>
                    <a:pt x="168498" y="369277"/>
                    <a:pt x="171354" y="398781"/>
                    <a:pt x="174210" y="426382"/>
                  </a:cubicBezTo>
                  <a:lnTo>
                    <a:pt x="10472" y="426382"/>
                  </a:lnTo>
                  <a:cubicBezTo>
                    <a:pt x="3808" y="398781"/>
                    <a:pt x="0" y="370229"/>
                    <a:pt x="0" y="340725"/>
                  </a:cubicBezTo>
                  <a:cubicBezTo>
                    <a:pt x="0" y="311221"/>
                    <a:pt x="3808" y="282669"/>
                    <a:pt x="10472" y="255068"/>
                  </a:cubicBezTo>
                  <a:lnTo>
                    <a:pt x="174210" y="255068"/>
                  </a:lnTo>
                  <a:close/>
                  <a:moveTo>
                    <a:pt x="23799" y="213191"/>
                  </a:moveTo>
                  <a:cubicBezTo>
                    <a:pt x="63782" y="114210"/>
                    <a:pt x="148507" y="39022"/>
                    <a:pt x="253223" y="11421"/>
                  </a:cubicBezTo>
                  <a:cubicBezTo>
                    <a:pt x="218952" y="57105"/>
                    <a:pt x="193249" y="128486"/>
                    <a:pt x="179922" y="213191"/>
                  </a:cubicBezTo>
                  <a:lnTo>
                    <a:pt x="23799" y="213191"/>
                  </a:lnTo>
                  <a:close/>
                  <a:moveTo>
                    <a:pt x="253223" y="670981"/>
                  </a:moveTo>
                  <a:cubicBezTo>
                    <a:pt x="148507" y="643380"/>
                    <a:pt x="63782" y="567241"/>
                    <a:pt x="23799" y="469211"/>
                  </a:cubicBezTo>
                  <a:lnTo>
                    <a:pt x="178970" y="469211"/>
                  </a:lnTo>
                  <a:cubicBezTo>
                    <a:pt x="193249" y="553916"/>
                    <a:pt x="219904" y="625297"/>
                    <a:pt x="253223" y="670981"/>
                  </a:cubicBezTo>
                  <a:close/>
                  <a:moveTo>
                    <a:pt x="468368" y="340725"/>
                  </a:moveTo>
                  <a:cubicBezTo>
                    <a:pt x="468368" y="370229"/>
                    <a:pt x="466464" y="398781"/>
                    <a:pt x="463608" y="426382"/>
                  </a:cubicBezTo>
                  <a:lnTo>
                    <a:pt x="216096" y="426382"/>
                  </a:lnTo>
                  <a:cubicBezTo>
                    <a:pt x="213240" y="398781"/>
                    <a:pt x="210385" y="370229"/>
                    <a:pt x="210385" y="340725"/>
                  </a:cubicBezTo>
                  <a:cubicBezTo>
                    <a:pt x="210385" y="311221"/>
                    <a:pt x="213240" y="282669"/>
                    <a:pt x="216096" y="255068"/>
                  </a:cubicBezTo>
                  <a:lnTo>
                    <a:pt x="463608" y="255068"/>
                  </a:lnTo>
                  <a:cubicBezTo>
                    <a:pt x="467416" y="282669"/>
                    <a:pt x="468368" y="311221"/>
                    <a:pt x="468368" y="340725"/>
                  </a:cubicBezTo>
                  <a:close/>
                  <a:moveTo>
                    <a:pt x="458848" y="213191"/>
                  </a:moveTo>
                  <a:lnTo>
                    <a:pt x="223712" y="213191"/>
                  </a:lnTo>
                  <a:cubicBezTo>
                    <a:pt x="232280" y="164652"/>
                    <a:pt x="244655" y="121824"/>
                    <a:pt x="259887" y="86609"/>
                  </a:cubicBezTo>
                  <a:cubicBezTo>
                    <a:pt x="274166" y="55201"/>
                    <a:pt x="289398" y="32359"/>
                    <a:pt x="304629" y="18083"/>
                  </a:cubicBezTo>
                  <a:cubicBezTo>
                    <a:pt x="319861" y="3807"/>
                    <a:pt x="332236" y="0"/>
                    <a:pt x="341756" y="0"/>
                  </a:cubicBezTo>
                  <a:cubicBezTo>
                    <a:pt x="351276" y="0"/>
                    <a:pt x="363651" y="3807"/>
                    <a:pt x="378883" y="18083"/>
                  </a:cubicBezTo>
                  <a:cubicBezTo>
                    <a:pt x="394114" y="32359"/>
                    <a:pt x="409346" y="55201"/>
                    <a:pt x="423625" y="86609"/>
                  </a:cubicBezTo>
                  <a:cubicBezTo>
                    <a:pt x="437905" y="120872"/>
                    <a:pt x="450280" y="164652"/>
                    <a:pt x="458848" y="213191"/>
                  </a:cubicBezTo>
                  <a:close/>
                  <a:moveTo>
                    <a:pt x="258935" y="594841"/>
                  </a:moveTo>
                  <a:cubicBezTo>
                    <a:pt x="243703" y="560578"/>
                    <a:pt x="231328" y="516798"/>
                    <a:pt x="222760" y="468259"/>
                  </a:cubicBezTo>
                  <a:lnTo>
                    <a:pt x="457896" y="468259"/>
                  </a:lnTo>
                  <a:cubicBezTo>
                    <a:pt x="449328" y="516798"/>
                    <a:pt x="436953" y="559627"/>
                    <a:pt x="421721" y="594841"/>
                  </a:cubicBezTo>
                  <a:cubicBezTo>
                    <a:pt x="407442" y="626249"/>
                    <a:pt x="392210" y="649091"/>
                    <a:pt x="376979" y="663367"/>
                  </a:cubicBezTo>
                  <a:cubicBezTo>
                    <a:pt x="361747" y="677643"/>
                    <a:pt x="349372" y="681450"/>
                    <a:pt x="338900" y="681450"/>
                  </a:cubicBezTo>
                  <a:cubicBezTo>
                    <a:pt x="330332" y="681450"/>
                    <a:pt x="317957" y="677643"/>
                    <a:pt x="302725" y="663367"/>
                  </a:cubicBezTo>
                  <a:cubicBezTo>
                    <a:pt x="288446" y="649091"/>
                    <a:pt x="273214" y="626249"/>
                    <a:pt x="258935" y="594841"/>
                  </a:cubicBezTo>
                  <a:close/>
                  <a:moveTo>
                    <a:pt x="656857" y="213191"/>
                  </a:moveTo>
                  <a:lnTo>
                    <a:pt x="501686" y="213191"/>
                  </a:lnTo>
                  <a:cubicBezTo>
                    <a:pt x="488359" y="128486"/>
                    <a:pt x="461704" y="57105"/>
                    <a:pt x="428385" y="11421"/>
                  </a:cubicBezTo>
                  <a:cubicBezTo>
                    <a:pt x="532149" y="38070"/>
                    <a:pt x="616874" y="114210"/>
                    <a:pt x="656857" y="213191"/>
                  </a:cubicBezTo>
                  <a:close/>
                  <a:moveTo>
                    <a:pt x="428385" y="670981"/>
                  </a:moveTo>
                  <a:cubicBezTo>
                    <a:pt x="462656" y="625297"/>
                    <a:pt x="488359" y="553916"/>
                    <a:pt x="501686" y="469211"/>
                  </a:cubicBezTo>
                  <a:lnTo>
                    <a:pt x="656857" y="469211"/>
                  </a:lnTo>
                  <a:cubicBezTo>
                    <a:pt x="616874" y="567241"/>
                    <a:pt x="532149" y="643380"/>
                    <a:pt x="428385" y="670981"/>
                  </a:cubicBezTo>
                  <a:close/>
                  <a:moveTo>
                    <a:pt x="671136" y="255068"/>
                  </a:moveTo>
                  <a:cubicBezTo>
                    <a:pt x="677800" y="282669"/>
                    <a:pt x="681608" y="311221"/>
                    <a:pt x="681608" y="340725"/>
                  </a:cubicBezTo>
                  <a:cubicBezTo>
                    <a:pt x="681608" y="370229"/>
                    <a:pt x="677800" y="398781"/>
                    <a:pt x="671136" y="426382"/>
                  </a:cubicBezTo>
                  <a:lnTo>
                    <a:pt x="507398" y="426382"/>
                  </a:lnTo>
                  <a:cubicBezTo>
                    <a:pt x="510254" y="398781"/>
                    <a:pt x="511206" y="369277"/>
                    <a:pt x="511206" y="340725"/>
                  </a:cubicBezTo>
                  <a:cubicBezTo>
                    <a:pt x="511206" y="311221"/>
                    <a:pt x="509302" y="282669"/>
                    <a:pt x="507398" y="255068"/>
                  </a:cubicBezTo>
                  <a:lnTo>
                    <a:pt x="671136" y="255068"/>
                  </a:lnTo>
                  <a:close/>
                </a:path>
              </a:pathLst>
            </a:custGeom>
            <a:solidFill>
              <a:schemeClr val="bg1"/>
            </a:solidFill>
            <a:ln w="9509" cap="flat">
              <a:noFill/>
              <a:prstDash val="solid"/>
              <a:miter/>
            </a:ln>
          </p:spPr>
          <p:txBody>
            <a:bodyPr rtlCol="0" anchor="ctr"/>
            <a:lstStyle/>
            <a:p>
              <a:endParaRPr lang="x-none"/>
            </a:p>
          </p:txBody>
        </p:sp>
      </p:grpSp>
      <p:grpSp>
        <p:nvGrpSpPr>
          <p:cNvPr id="68" name="Group 58">
            <a:extLst>
              <a:ext uri="{FF2B5EF4-FFF2-40B4-BE49-F238E27FC236}">
                <a16:creationId xmlns="" xmlns:a16="http://schemas.microsoft.com/office/drawing/2014/main" id="{F25038B2-F881-D4CF-6F39-A3A757303FE9}"/>
              </a:ext>
            </a:extLst>
          </p:cNvPr>
          <p:cNvGrpSpPr/>
          <p:nvPr/>
        </p:nvGrpSpPr>
        <p:grpSpPr>
          <a:xfrm>
            <a:off x="5578674" y="10394597"/>
            <a:ext cx="175482" cy="175482"/>
            <a:chOff x="5744806" y="10423686"/>
            <a:chExt cx="175482" cy="175482"/>
          </a:xfrm>
        </p:grpSpPr>
        <p:sp>
          <p:nvSpPr>
            <p:cNvPr id="69" name="Oval 59">
              <a:extLst>
                <a:ext uri="{FF2B5EF4-FFF2-40B4-BE49-F238E27FC236}">
                  <a16:creationId xmlns="" xmlns:a16="http://schemas.microsoft.com/office/drawing/2014/main" id="{7020919A-A335-6BD8-E47D-34F9929BA1A5}"/>
                </a:ext>
              </a:extLst>
            </p:cNvPr>
            <p:cNvSpPr/>
            <p:nvPr/>
          </p:nvSpPr>
          <p:spPr>
            <a:xfrm>
              <a:off x="5744806" y="10423686"/>
              <a:ext cx="175482" cy="175482"/>
            </a:xfrm>
            <a:prstGeom prst="ellipse">
              <a:avLst/>
            </a:prstGeom>
            <a:solidFill>
              <a:srgbClr val="0B771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70" name="Freeform 60">
              <a:extLst>
                <a:ext uri="{FF2B5EF4-FFF2-40B4-BE49-F238E27FC236}">
                  <a16:creationId xmlns="" xmlns:a16="http://schemas.microsoft.com/office/drawing/2014/main" id="{F361C44C-D7B4-B9A3-9D63-778F5134E591}"/>
                </a:ext>
              </a:extLst>
            </p:cNvPr>
            <p:cNvSpPr/>
            <p:nvPr/>
          </p:nvSpPr>
          <p:spPr>
            <a:xfrm>
              <a:off x="5780108" y="10457245"/>
              <a:ext cx="105723" cy="105707"/>
            </a:xfrm>
            <a:custGeom>
              <a:avLst/>
              <a:gdLst>
                <a:gd name="connsiteX0" fmla="*/ 719687 w 720769"/>
                <a:gd name="connsiteY0" fmla="*/ 544585 h 720657"/>
                <a:gd name="connsiteX1" fmla="*/ 687320 w 720769"/>
                <a:gd name="connsiteY1" fmla="*/ 686395 h 720657"/>
                <a:gd name="connsiteX2" fmla="*/ 644481 w 720769"/>
                <a:gd name="connsiteY2" fmla="*/ 720658 h 720657"/>
                <a:gd name="connsiteX3" fmla="*/ 0 w 720769"/>
                <a:gd name="connsiteY3" fmla="*/ 76326 h 720657"/>
                <a:gd name="connsiteX4" fmla="*/ 34271 w 720769"/>
                <a:gd name="connsiteY4" fmla="*/ 33498 h 720657"/>
                <a:gd name="connsiteX5" fmla="*/ 176114 w 720769"/>
                <a:gd name="connsiteY5" fmla="*/ 1138 h 720657"/>
                <a:gd name="connsiteX6" fmla="*/ 226568 w 720769"/>
                <a:gd name="connsiteY6" fmla="*/ 26835 h 720657"/>
                <a:gd name="connsiteX7" fmla="*/ 292254 w 720769"/>
                <a:gd name="connsiteY7" fmla="*/ 180066 h 720657"/>
                <a:gd name="connsiteX8" fmla="*/ 279878 w 720769"/>
                <a:gd name="connsiteY8" fmla="*/ 231461 h 720657"/>
                <a:gd name="connsiteX9" fmla="*/ 203721 w 720769"/>
                <a:gd name="connsiteY9" fmla="*/ 292372 h 720657"/>
                <a:gd name="connsiteX10" fmla="*/ 428385 w 720769"/>
                <a:gd name="connsiteY10" fmla="*/ 516984 h 720657"/>
                <a:gd name="connsiteX11" fmla="*/ 490263 w 720769"/>
                <a:gd name="connsiteY11" fmla="*/ 440845 h 720657"/>
                <a:gd name="connsiteX12" fmla="*/ 541669 w 720769"/>
                <a:gd name="connsiteY12" fmla="*/ 428472 h 720657"/>
                <a:gd name="connsiteX13" fmla="*/ 694935 w 720769"/>
                <a:gd name="connsiteY13" fmla="*/ 494142 h 720657"/>
                <a:gd name="connsiteX14" fmla="*/ 719687 w 720769"/>
                <a:gd name="connsiteY14" fmla="*/ 544585 h 72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0769" h="720657">
                  <a:moveTo>
                    <a:pt x="719687" y="544585"/>
                  </a:moveTo>
                  <a:lnTo>
                    <a:pt x="687320" y="686395"/>
                  </a:lnTo>
                  <a:cubicBezTo>
                    <a:pt x="682560" y="706382"/>
                    <a:pt x="665425" y="720658"/>
                    <a:pt x="644481" y="720658"/>
                  </a:cubicBezTo>
                  <a:cubicBezTo>
                    <a:pt x="288446" y="720658"/>
                    <a:pt x="0" y="431327"/>
                    <a:pt x="0" y="76326"/>
                  </a:cubicBezTo>
                  <a:cubicBezTo>
                    <a:pt x="0" y="55388"/>
                    <a:pt x="14279" y="38256"/>
                    <a:pt x="34271" y="33498"/>
                  </a:cubicBezTo>
                  <a:lnTo>
                    <a:pt x="176114" y="1138"/>
                  </a:lnTo>
                  <a:cubicBezTo>
                    <a:pt x="197057" y="-3621"/>
                    <a:pt x="218000" y="6849"/>
                    <a:pt x="226568" y="26835"/>
                  </a:cubicBezTo>
                  <a:lnTo>
                    <a:pt x="292254" y="180066"/>
                  </a:lnTo>
                  <a:cubicBezTo>
                    <a:pt x="299869" y="198150"/>
                    <a:pt x="295110" y="219088"/>
                    <a:pt x="279878" y="231461"/>
                  </a:cubicBezTo>
                  <a:lnTo>
                    <a:pt x="203721" y="292372"/>
                  </a:lnTo>
                  <a:cubicBezTo>
                    <a:pt x="251319" y="389450"/>
                    <a:pt x="331284" y="469397"/>
                    <a:pt x="428385" y="516984"/>
                  </a:cubicBezTo>
                  <a:lnTo>
                    <a:pt x="490263" y="440845"/>
                  </a:lnTo>
                  <a:cubicBezTo>
                    <a:pt x="502638" y="425617"/>
                    <a:pt x="523582" y="420858"/>
                    <a:pt x="541669" y="428472"/>
                  </a:cubicBezTo>
                  <a:lnTo>
                    <a:pt x="694935" y="494142"/>
                  </a:lnTo>
                  <a:cubicBezTo>
                    <a:pt x="713023" y="502708"/>
                    <a:pt x="724447" y="523647"/>
                    <a:pt x="719687" y="544585"/>
                  </a:cubicBezTo>
                  <a:close/>
                </a:path>
              </a:pathLst>
            </a:custGeom>
            <a:solidFill>
              <a:schemeClr val="bg1"/>
            </a:solidFill>
            <a:ln w="9509" cap="flat">
              <a:noFill/>
              <a:prstDash val="solid"/>
              <a:miter/>
            </a:ln>
          </p:spPr>
          <p:txBody>
            <a:bodyPr rtlCol="0" anchor="ctr"/>
            <a:lstStyle/>
            <a:p>
              <a:endParaRPr lang="x-none"/>
            </a:p>
          </p:txBody>
        </p:sp>
      </p:grpSp>
      <p:sp>
        <p:nvSpPr>
          <p:cNvPr id="71" name="TextBox 61">
            <a:extLst>
              <a:ext uri="{FF2B5EF4-FFF2-40B4-BE49-F238E27FC236}">
                <a16:creationId xmlns="" xmlns:a16="http://schemas.microsoft.com/office/drawing/2014/main" id="{E68CE20D-275D-8B2C-AD19-30609B0C8C12}"/>
              </a:ext>
            </a:extLst>
          </p:cNvPr>
          <p:cNvSpPr txBox="1"/>
          <p:nvPr/>
        </p:nvSpPr>
        <p:spPr>
          <a:xfrm>
            <a:off x="3096965" y="10313882"/>
            <a:ext cx="2220488" cy="338554"/>
          </a:xfrm>
          <a:prstGeom prst="rect">
            <a:avLst/>
          </a:prstGeom>
          <a:noFill/>
        </p:spPr>
        <p:txBody>
          <a:bodyPr wrap="square" rtlCol="0">
            <a:spAutoFit/>
          </a:bodyPr>
          <a:lstStyle/>
          <a:p>
            <a:r>
              <a:rPr lang="en-US"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www</a:t>
            </a:r>
            <a:r>
              <a:rPr lang="en-US"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 Nonghonghospital.net</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72" name="TextBox 63">
            <a:extLst>
              <a:ext uri="{FF2B5EF4-FFF2-40B4-BE49-F238E27FC236}">
                <a16:creationId xmlns="" xmlns:a16="http://schemas.microsoft.com/office/drawing/2014/main" id="{9AB31A44-A14E-F028-D5FA-FB8CFB1F7577}"/>
              </a:ext>
            </a:extLst>
          </p:cNvPr>
          <p:cNvSpPr txBox="1"/>
          <p:nvPr/>
        </p:nvSpPr>
        <p:spPr>
          <a:xfrm>
            <a:off x="5837484" y="10292181"/>
            <a:ext cx="1361916" cy="338554"/>
          </a:xfrm>
          <a:prstGeom prst="rect">
            <a:avLst/>
          </a:prstGeom>
          <a:noFill/>
        </p:spPr>
        <p:txBody>
          <a:bodyPr wrap="square" rtlCol="0">
            <a:spAutoFit/>
          </a:bodyPr>
          <a:lstStyle/>
          <a:p>
            <a:r>
              <a:rPr lang="en-US"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044669126</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pic>
        <p:nvPicPr>
          <p:cNvPr id="75" name="Picture 27">
            <a:extLst>
              <a:ext uri="{FF2B5EF4-FFF2-40B4-BE49-F238E27FC236}">
                <a16:creationId xmlns="" xmlns:a16="http://schemas.microsoft.com/office/drawing/2014/main" id="{11536EE9-BBF0-1610-F095-3B223EDC91A6}"/>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207209" y="-333559"/>
            <a:ext cx="3924300" cy="2808782"/>
          </a:xfrm>
          <a:prstGeom prst="rect">
            <a:avLst/>
          </a:prstGeom>
        </p:spPr>
      </p:pic>
      <p:sp>
        <p:nvSpPr>
          <p:cNvPr id="74" name="TextBox 42">
            <a:extLst>
              <a:ext uri="{FF2B5EF4-FFF2-40B4-BE49-F238E27FC236}">
                <a16:creationId xmlns="" xmlns:a16="http://schemas.microsoft.com/office/drawing/2014/main" id="{F74F5244-BC9C-95F1-41BD-8D94D6F240B4}"/>
              </a:ext>
            </a:extLst>
          </p:cNvPr>
          <p:cNvSpPr txBox="1"/>
          <p:nvPr/>
        </p:nvSpPr>
        <p:spPr>
          <a:xfrm>
            <a:off x="2568487" y="1467259"/>
            <a:ext cx="4383973" cy="384721"/>
          </a:xfrm>
          <a:prstGeom prst="rect">
            <a:avLst/>
          </a:prstGeom>
          <a:noFill/>
        </p:spPr>
        <p:txBody>
          <a:bodyPr wrap="square" rtlCol="0">
            <a:spAutoFit/>
          </a:bodyPr>
          <a:lstStyle/>
          <a:p>
            <a:r>
              <a:rPr lang="th-TH" sz="1900" b="1" dirty="0" smtClean="0">
                <a:solidFill>
                  <a:schemeClr val="bg1"/>
                </a:solidFill>
                <a:latin typeface="FC Iconic" panose="020B0500040200020003" pitchFamily="34" charset="-34"/>
                <a:cs typeface="FC Iconic" panose="020B0500040200020003" pitchFamily="34" charset="-34"/>
              </a:rPr>
              <a:t>อำเภอหนองหงส์  จังหวัดบุรีรัมย์</a:t>
            </a:r>
            <a:endParaRPr lang="x-none" sz="1900" b="1" dirty="0">
              <a:solidFill>
                <a:schemeClr val="bg1"/>
              </a:solidFill>
              <a:latin typeface="FC Iconic" panose="020B0500040200020003" pitchFamily="34" charset="-34"/>
              <a:cs typeface="FC Iconic" panose="020B0500040200020003" pitchFamily="34" charset="-34"/>
            </a:endParaRPr>
          </a:p>
        </p:txBody>
      </p:sp>
      <p:sp>
        <p:nvSpPr>
          <p:cNvPr id="43" name="TextBox 49">
            <a:extLst>
              <a:ext uri="{FF2B5EF4-FFF2-40B4-BE49-F238E27FC236}">
                <a16:creationId xmlns="" xmlns:a16="http://schemas.microsoft.com/office/drawing/2014/main" id="{30202816-08B5-DEB9-B379-6750D5835CBD}"/>
              </a:ext>
            </a:extLst>
          </p:cNvPr>
          <p:cNvSpPr txBox="1"/>
          <p:nvPr/>
        </p:nvSpPr>
        <p:spPr>
          <a:xfrm>
            <a:off x="215351" y="2084234"/>
            <a:ext cx="4033315" cy="361637"/>
          </a:xfrm>
          <a:prstGeom prst="rect">
            <a:avLst/>
          </a:prstGeom>
          <a:noFill/>
        </p:spPr>
        <p:txBody>
          <a:bodyPr wrap="square" rtlCol="0">
            <a:spAutoFit/>
          </a:bodyPr>
          <a:lstStyle/>
          <a:p>
            <a:r>
              <a:rPr lang="th-TH" sz="1750" b="1"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ฉบับที่ </a:t>
            </a:r>
            <a:r>
              <a:rPr lang="th-TH" sz="1750" b="1"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1/2566 </a:t>
            </a:r>
            <a:r>
              <a:rPr lang="th-TH" sz="1750" b="1"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วันพฤหัสบดี ที่ 2</a:t>
            </a:r>
            <a:r>
              <a:rPr lang="th-TH" sz="1750" b="1"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 สิงหาคม 2565 </a:t>
            </a:r>
            <a:endParaRPr lang="x-none" sz="1750" b="1"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pic>
        <p:nvPicPr>
          <p:cNvPr id="45" name="Picture 25">
            <a:extLst>
              <a:ext uri="{FF2B5EF4-FFF2-40B4-BE49-F238E27FC236}">
                <a16:creationId xmlns="" xmlns:a16="http://schemas.microsoft.com/office/drawing/2014/main" id="{462C45CD-CFAA-680D-435C-7F9A81BFA4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7974" y="426169"/>
            <a:ext cx="973112" cy="150049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2287312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 xmlns:a16="http://schemas.microsoft.com/office/drawing/2014/main" id="{5B1A26C0-1D24-4F2A-9DB4-60B3290D3A37}"/>
              </a:ext>
            </a:extLst>
          </p:cNvPr>
          <p:cNvSpPr/>
          <p:nvPr/>
        </p:nvSpPr>
        <p:spPr>
          <a:xfrm>
            <a:off x="0" y="0"/>
            <a:ext cx="7559675" cy="2085030"/>
          </a:xfrm>
          <a:prstGeom prst="rect">
            <a:avLst/>
          </a:prstGeom>
          <a:solidFill>
            <a:srgbClr val="18D8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1" name="Freeform 10">
            <a:extLst>
              <a:ext uri="{FF2B5EF4-FFF2-40B4-BE49-F238E27FC236}">
                <a16:creationId xmlns="" xmlns:a16="http://schemas.microsoft.com/office/drawing/2014/main" id="{6ADCFF70-16A9-B390-29DA-7E9661C367C1}"/>
              </a:ext>
            </a:extLst>
          </p:cNvPr>
          <p:cNvSpPr/>
          <p:nvPr/>
        </p:nvSpPr>
        <p:spPr>
          <a:xfrm>
            <a:off x="0" y="10025161"/>
            <a:ext cx="7572370" cy="664111"/>
          </a:xfrm>
          <a:custGeom>
            <a:avLst/>
            <a:gdLst>
              <a:gd name="connsiteX0" fmla="*/ 0 w 7572370"/>
              <a:gd name="connsiteY0" fmla="*/ 0 h 664111"/>
              <a:gd name="connsiteX1" fmla="*/ 7572371 w 7572370"/>
              <a:gd name="connsiteY1" fmla="*/ 0 h 664111"/>
              <a:gd name="connsiteX2" fmla="*/ 7572371 w 7572370"/>
              <a:gd name="connsiteY2" fmla="*/ 664111 h 664111"/>
              <a:gd name="connsiteX3" fmla="*/ 0 w 7572370"/>
              <a:gd name="connsiteY3" fmla="*/ 664111 h 664111"/>
            </a:gdLst>
            <a:ahLst/>
            <a:cxnLst>
              <a:cxn ang="0">
                <a:pos x="connsiteX0" y="connsiteY0"/>
              </a:cxn>
              <a:cxn ang="0">
                <a:pos x="connsiteX1" y="connsiteY1"/>
              </a:cxn>
              <a:cxn ang="0">
                <a:pos x="connsiteX2" y="connsiteY2"/>
              </a:cxn>
              <a:cxn ang="0">
                <a:pos x="connsiteX3" y="connsiteY3"/>
              </a:cxn>
            </a:cxnLst>
            <a:rect l="l" t="t" r="r" b="b"/>
            <a:pathLst>
              <a:path w="7572370" h="664111">
                <a:moveTo>
                  <a:pt x="0" y="0"/>
                </a:moveTo>
                <a:lnTo>
                  <a:pt x="7572371" y="0"/>
                </a:lnTo>
                <a:lnTo>
                  <a:pt x="7572371" y="664111"/>
                </a:lnTo>
                <a:lnTo>
                  <a:pt x="0" y="664111"/>
                </a:lnTo>
                <a:close/>
              </a:path>
            </a:pathLst>
          </a:custGeom>
          <a:gradFill>
            <a:gsLst>
              <a:gs pos="16000">
                <a:srgbClr val="00A8FF"/>
              </a:gs>
              <a:gs pos="52000">
                <a:srgbClr val="18D8FF"/>
              </a:gs>
              <a:gs pos="89000">
                <a:srgbClr val="00A8FF"/>
              </a:gs>
            </a:gsLst>
            <a:lin ang="0" scaled="0"/>
          </a:gradFill>
          <a:ln w="1269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x-none" dirty="0"/>
          </a:p>
        </p:txBody>
      </p:sp>
      <p:sp>
        <p:nvSpPr>
          <p:cNvPr id="13" name="Freeform 12">
            <a:extLst>
              <a:ext uri="{FF2B5EF4-FFF2-40B4-BE49-F238E27FC236}">
                <a16:creationId xmlns="" xmlns:a16="http://schemas.microsoft.com/office/drawing/2014/main" id="{E51AF264-48E5-3D10-9469-1C455402AF1D}"/>
              </a:ext>
            </a:extLst>
          </p:cNvPr>
          <p:cNvSpPr/>
          <p:nvPr/>
        </p:nvSpPr>
        <p:spPr>
          <a:xfrm>
            <a:off x="947498" y="882519"/>
            <a:ext cx="5448753" cy="1034896"/>
          </a:xfrm>
          <a:custGeom>
            <a:avLst/>
            <a:gdLst>
              <a:gd name="connsiteX0" fmla="*/ 1496185 w 5448753"/>
              <a:gd name="connsiteY0" fmla="*/ 0 h 1034896"/>
              <a:gd name="connsiteX1" fmla="*/ 477560 w 5448753"/>
              <a:gd name="connsiteY1" fmla="*/ 466021 h 1034896"/>
              <a:gd name="connsiteX2" fmla="*/ 0 w 5448753"/>
              <a:gd name="connsiteY2" fmla="*/ 1034896 h 1034896"/>
              <a:gd name="connsiteX3" fmla="*/ 5448754 w 5448753"/>
              <a:gd name="connsiteY3" fmla="*/ 1034896 h 1034896"/>
              <a:gd name="connsiteX4" fmla="*/ 5448754 w 5448753"/>
              <a:gd name="connsiteY4" fmla="*/ 0 h 1034896"/>
              <a:gd name="connsiteX5" fmla="*/ 1496185 w 5448753"/>
              <a:gd name="connsiteY5" fmla="*/ 0 h 1034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48753" h="1034896">
                <a:moveTo>
                  <a:pt x="1496185" y="0"/>
                </a:moveTo>
                <a:cubicBezTo>
                  <a:pt x="1099912" y="0"/>
                  <a:pt x="725230" y="171425"/>
                  <a:pt x="477560" y="466021"/>
                </a:cubicBezTo>
                <a:lnTo>
                  <a:pt x="0" y="1034896"/>
                </a:lnTo>
                <a:lnTo>
                  <a:pt x="5448754" y="1034896"/>
                </a:lnTo>
                <a:lnTo>
                  <a:pt x="5448754" y="0"/>
                </a:lnTo>
                <a:lnTo>
                  <a:pt x="1496185" y="0"/>
                </a:lnTo>
                <a:close/>
              </a:path>
            </a:pathLst>
          </a:custGeom>
          <a:gradFill>
            <a:gsLst>
              <a:gs pos="54000">
                <a:srgbClr val="F6DD78"/>
              </a:gs>
              <a:gs pos="35000">
                <a:srgbClr val="F6DD78"/>
              </a:gs>
              <a:gs pos="0">
                <a:srgbClr val="D0A340"/>
              </a:gs>
              <a:gs pos="81000">
                <a:srgbClr val="D0A340"/>
              </a:gs>
            </a:gsLst>
            <a:lin ang="5400000" scaled="1"/>
          </a:gradFill>
          <a:ln w="12695" cap="flat">
            <a:noFill/>
            <a:prstDash val="solid"/>
            <a:miter/>
          </a:ln>
        </p:spPr>
        <p:txBody>
          <a:bodyPr rtlCol="0" anchor="ctr"/>
          <a:lstStyle/>
          <a:p>
            <a:endParaRPr lang="x-none"/>
          </a:p>
        </p:txBody>
      </p:sp>
      <p:sp>
        <p:nvSpPr>
          <p:cNvPr id="14" name="Freeform 13">
            <a:extLst>
              <a:ext uri="{FF2B5EF4-FFF2-40B4-BE49-F238E27FC236}">
                <a16:creationId xmlns="" xmlns:a16="http://schemas.microsoft.com/office/drawing/2014/main" id="{A484E1D4-EDAE-FAFB-F66C-459D59E3800B}"/>
              </a:ext>
            </a:extLst>
          </p:cNvPr>
          <p:cNvSpPr/>
          <p:nvPr/>
        </p:nvSpPr>
        <p:spPr>
          <a:xfrm>
            <a:off x="118119" y="700935"/>
            <a:ext cx="5344604" cy="642524"/>
          </a:xfrm>
          <a:custGeom>
            <a:avLst/>
            <a:gdLst>
              <a:gd name="connsiteX0" fmla="*/ 927177 w 5344604"/>
              <a:gd name="connsiteY0" fmla="*/ 0 h 642524"/>
              <a:gd name="connsiteX1" fmla="*/ 295935 w 5344604"/>
              <a:gd name="connsiteY1" fmla="*/ 289517 h 642524"/>
              <a:gd name="connsiteX2" fmla="*/ 0 w 5344604"/>
              <a:gd name="connsiteY2" fmla="*/ 642525 h 642524"/>
              <a:gd name="connsiteX3" fmla="*/ 1228192 w 5344604"/>
              <a:gd name="connsiteY3" fmla="*/ 642525 h 642524"/>
              <a:gd name="connsiteX4" fmla="*/ 1240893 w 5344604"/>
              <a:gd name="connsiteY4" fmla="*/ 627287 h 642524"/>
              <a:gd name="connsiteX5" fmla="*/ 2302702 w 5344604"/>
              <a:gd name="connsiteY5" fmla="*/ 125711 h 642524"/>
              <a:gd name="connsiteX6" fmla="*/ 5344605 w 5344604"/>
              <a:gd name="connsiteY6" fmla="*/ 125711 h 642524"/>
              <a:gd name="connsiteX7" fmla="*/ 5344605 w 5344604"/>
              <a:gd name="connsiteY7" fmla="*/ 1270 h 642524"/>
              <a:gd name="connsiteX8" fmla="*/ 927177 w 5344604"/>
              <a:gd name="connsiteY8" fmla="*/ 1270 h 642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44604" h="642524">
                <a:moveTo>
                  <a:pt x="927177" y="0"/>
                </a:moveTo>
                <a:cubicBezTo>
                  <a:pt x="682047" y="0"/>
                  <a:pt x="449617" y="106664"/>
                  <a:pt x="295935" y="289517"/>
                </a:cubicBezTo>
                <a:lnTo>
                  <a:pt x="0" y="642525"/>
                </a:lnTo>
                <a:lnTo>
                  <a:pt x="1228192" y="642525"/>
                </a:lnTo>
                <a:lnTo>
                  <a:pt x="1240893" y="627287"/>
                </a:lnTo>
                <a:cubicBezTo>
                  <a:pt x="1498725" y="309834"/>
                  <a:pt x="1889917" y="125711"/>
                  <a:pt x="2302702" y="125711"/>
                </a:cubicBezTo>
                <a:lnTo>
                  <a:pt x="5344605" y="125711"/>
                </a:lnTo>
                <a:lnTo>
                  <a:pt x="5344605" y="1270"/>
                </a:lnTo>
                <a:lnTo>
                  <a:pt x="927177" y="1270"/>
                </a:lnTo>
                <a:close/>
              </a:path>
            </a:pathLst>
          </a:custGeom>
          <a:gradFill>
            <a:gsLst>
              <a:gs pos="82000">
                <a:srgbClr val="F6DD78"/>
              </a:gs>
              <a:gs pos="47000">
                <a:srgbClr val="F6DD78"/>
              </a:gs>
              <a:gs pos="31000">
                <a:srgbClr val="F6DD78"/>
              </a:gs>
              <a:gs pos="12000">
                <a:srgbClr val="D0A340"/>
              </a:gs>
              <a:gs pos="63000">
                <a:srgbClr val="D0A340"/>
              </a:gs>
            </a:gsLst>
            <a:lin ang="6000000" scaled="0"/>
          </a:gradFill>
          <a:ln w="12695" cap="flat">
            <a:noFill/>
            <a:prstDash val="solid"/>
            <a:miter/>
          </a:ln>
        </p:spPr>
        <p:txBody>
          <a:bodyPr rtlCol="0" anchor="ctr"/>
          <a:lstStyle/>
          <a:p>
            <a:endParaRPr lang="x-none"/>
          </a:p>
        </p:txBody>
      </p:sp>
      <p:grpSp>
        <p:nvGrpSpPr>
          <p:cNvPr id="16" name="Graphic 2">
            <a:extLst>
              <a:ext uri="{FF2B5EF4-FFF2-40B4-BE49-F238E27FC236}">
                <a16:creationId xmlns="" xmlns:a16="http://schemas.microsoft.com/office/drawing/2014/main" id="{266C6DD5-6D2B-8582-A0D7-8581B14DF683}"/>
              </a:ext>
            </a:extLst>
          </p:cNvPr>
          <p:cNvGrpSpPr/>
          <p:nvPr/>
        </p:nvGrpSpPr>
        <p:grpSpPr>
          <a:xfrm>
            <a:off x="434467" y="277134"/>
            <a:ext cx="1639864" cy="1639485"/>
            <a:chOff x="624892" y="435545"/>
            <a:chExt cx="2204903" cy="2204392"/>
          </a:xfrm>
          <a:solidFill>
            <a:schemeClr val="bg1"/>
          </a:solidFill>
        </p:grpSpPr>
        <p:sp>
          <p:nvSpPr>
            <p:cNvPr id="17" name="Freeform 16">
              <a:extLst>
                <a:ext uri="{FF2B5EF4-FFF2-40B4-BE49-F238E27FC236}">
                  <a16:creationId xmlns="" xmlns:a16="http://schemas.microsoft.com/office/drawing/2014/main" id="{A8CF1016-3B4F-9081-2CF5-A5795E31FEDC}"/>
                </a:ext>
              </a:extLst>
            </p:cNvPr>
            <p:cNvSpPr/>
            <p:nvPr/>
          </p:nvSpPr>
          <p:spPr>
            <a:xfrm rot="21113312">
              <a:off x="988232" y="798735"/>
              <a:ext cx="1478409" cy="1478067"/>
            </a:xfrm>
            <a:custGeom>
              <a:avLst/>
              <a:gdLst>
                <a:gd name="connsiteX0" fmla="*/ 1478410 w 1478409"/>
                <a:gd name="connsiteY0" fmla="*/ 739034 h 1478067"/>
                <a:gd name="connsiteX1" fmla="*/ 739205 w 1478409"/>
                <a:gd name="connsiteY1" fmla="*/ 1478068 h 1478067"/>
                <a:gd name="connsiteX2" fmla="*/ 0 w 1478409"/>
                <a:gd name="connsiteY2" fmla="*/ 739034 h 1478067"/>
                <a:gd name="connsiteX3" fmla="*/ 739205 w 1478409"/>
                <a:gd name="connsiteY3" fmla="*/ 0 h 1478067"/>
                <a:gd name="connsiteX4" fmla="*/ 1478410 w 1478409"/>
                <a:gd name="connsiteY4" fmla="*/ 739034 h 1478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8409" h="1478067">
                  <a:moveTo>
                    <a:pt x="1478410" y="739034"/>
                  </a:moveTo>
                  <a:cubicBezTo>
                    <a:pt x="1478410" y="1147191"/>
                    <a:pt x="1147457" y="1478068"/>
                    <a:pt x="739205" y="1478068"/>
                  </a:cubicBezTo>
                  <a:cubicBezTo>
                    <a:pt x="330953" y="1478068"/>
                    <a:pt x="0" y="1147191"/>
                    <a:pt x="0" y="739034"/>
                  </a:cubicBezTo>
                  <a:cubicBezTo>
                    <a:pt x="0" y="330877"/>
                    <a:pt x="330953" y="0"/>
                    <a:pt x="739205" y="0"/>
                  </a:cubicBezTo>
                  <a:cubicBezTo>
                    <a:pt x="1147457" y="0"/>
                    <a:pt x="1478410" y="330877"/>
                    <a:pt x="1478410" y="739034"/>
                  </a:cubicBezTo>
                  <a:close/>
                </a:path>
              </a:pathLst>
            </a:custGeom>
            <a:grpFill/>
            <a:ln w="12695" cap="flat">
              <a:noFill/>
              <a:prstDash val="solid"/>
              <a:miter/>
            </a:ln>
          </p:spPr>
          <p:txBody>
            <a:bodyPr rtlCol="0" anchor="ctr"/>
            <a:lstStyle/>
            <a:p>
              <a:endParaRPr lang="x-none"/>
            </a:p>
          </p:txBody>
        </p:sp>
        <p:sp>
          <p:nvSpPr>
            <p:cNvPr id="18" name="Freeform 17">
              <a:extLst>
                <a:ext uri="{FF2B5EF4-FFF2-40B4-BE49-F238E27FC236}">
                  <a16:creationId xmlns="" xmlns:a16="http://schemas.microsoft.com/office/drawing/2014/main" id="{1B42A2CD-0DB7-CEB2-884F-4DEDA35ECC3A}"/>
                </a:ext>
              </a:extLst>
            </p:cNvPr>
            <p:cNvSpPr/>
            <p:nvPr/>
          </p:nvSpPr>
          <p:spPr>
            <a:xfrm>
              <a:off x="1787038" y="1290128"/>
              <a:ext cx="964010" cy="1267271"/>
            </a:xfrm>
            <a:custGeom>
              <a:avLst/>
              <a:gdLst>
                <a:gd name="connsiteX0" fmla="*/ 932258 w 964010"/>
                <a:gd name="connsiteY0" fmla="*/ 0 h 1267271"/>
                <a:gd name="connsiteX1" fmla="*/ 861132 w 964010"/>
                <a:gd name="connsiteY1" fmla="*/ 17777 h 1267271"/>
                <a:gd name="connsiteX2" fmla="*/ 889074 w 964010"/>
                <a:gd name="connsiteY2" fmla="*/ 247613 h 1267271"/>
                <a:gd name="connsiteX3" fmla="*/ 0 w 964010"/>
                <a:gd name="connsiteY3" fmla="*/ 1193623 h 1267271"/>
                <a:gd name="connsiteX4" fmla="*/ 5081 w 964010"/>
                <a:gd name="connsiteY4" fmla="*/ 1267272 h 1267271"/>
                <a:gd name="connsiteX5" fmla="*/ 964010 w 964010"/>
                <a:gd name="connsiteY5" fmla="*/ 247613 h 1267271"/>
                <a:gd name="connsiteX6" fmla="*/ 932258 w 964010"/>
                <a:gd name="connsiteY6" fmla="*/ 0 h 1267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64010" h="1267271">
                  <a:moveTo>
                    <a:pt x="932258" y="0"/>
                  </a:moveTo>
                  <a:lnTo>
                    <a:pt x="861132" y="17777"/>
                  </a:lnTo>
                  <a:cubicBezTo>
                    <a:pt x="880183" y="92696"/>
                    <a:pt x="889074" y="170155"/>
                    <a:pt x="889074" y="247613"/>
                  </a:cubicBezTo>
                  <a:cubicBezTo>
                    <a:pt x="889074" y="747919"/>
                    <a:pt x="497881" y="1163147"/>
                    <a:pt x="0" y="1193623"/>
                  </a:cubicBezTo>
                  <a:lnTo>
                    <a:pt x="5081" y="1267272"/>
                  </a:lnTo>
                  <a:cubicBezTo>
                    <a:pt x="542335" y="1234257"/>
                    <a:pt x="964010" y="786013"/>
                    <a:pt x="964010" y="247613"/>
                  </a:cubicBezTo>
                  <a:cubicBezTo>
                    <a:pt x="962740" y="163806"/>
                    <a:pt x="952579" y="79998"/>
                    <a:pt x="932258" y="0"/>
                  </a:cubicBezTo>
                  <a:close/>
                </a:path>
              </a:pathLst>
            </a:custGeom>
            <a:grpFill/>
            <a:ln w="12695" cap="flat">
              <a:noFill/>
              <a:prstDash val="solid"/>
              <a:miter/>
            </a:ln>
          </p:spPr>
          <p:txBody>
            <a:bodyPr rtlCol="0" anchor="ctr"/>
            <a:lstStyle/>
            <a:p>
              <a:endParaRPr lang="x-none"/>
            </a:p>
          </p:txBody>
        </p:sp>
        <p:sp>
          <p:nvSpPr>
            <p:cNvPr id="19" name="Freeform 18">
              <a:extLst>
                <a:ext uri="{FF2B5EF4-FFF2-40B4-BE49-F238E27FC236}">
                  <a16:creationId xmlns="" xmlns:a16="http://schemas.microsoft.com/office/drawing/2014/main" id="{D0671A65-0B36-91A6-6F47-065879A96D7F}"/>
                </a:ext>
              </a:extLst>
            </p:cNvPr>
            <p:cNvSpPr/>
            <p:nvPr/>
          </p:nvSpPr>
          <p:spPr>
            <a:xfrm>
              <a:off x="704908" y="515543"/>
              <a:ext cx="1648597" cy="1847575"/>
            </a:xfrm>
            <a:custGeom>
              <a:avLst/>
              <a:gdLst>
                <a:gd name="connsiteX0" fmla="*/ 74936 w 1648597"/>
                <a:gd name="connsiteY0" fmla="*/ 1022198 h 1847575"/>
                <a:gd name="connsiteX1" fmla="*/ 1023705 w 1648597"/>
                <a:gd name="connsiteY1" fmla="*/ 73649 h 1847575"/>
                <a:gd name="connsiteX2" fmla="*/ 1604144 w 1648597"/>
                <a:gd name="connsiteY2" fmla="*/ 271740 h 1847575"/>
                <a:gd name="connsiteX3" fmla="*/ 1648597 w 1648597"/>
                <a:gd name="connsiteY3" fmla="*/ 213328 h 1847575"/>
                <a:gd name="connsiteX4" fmla="*/ 1022435 w 1648597"/>
                <a:gd name="connsiteY4" fmla="*/ 0 h 1847575"/>
                <a:gd name="connsiteX5" fmla="*/ 0 w 1648597"/>
                <a:gd name="connsiteY5" fmla="*/ 1022198 h 1847575"/>
                <a:gd name="connsiteX6" fmla="*/ 419135 w 1648597"/>
                <a:gd name="connsiteY6" fmla="*/ 1847576 h 1847575"/>
                <a:gd name="connsiteX7" fmla="*/ 462319 w 1648597"/>
                <a:gd name="connsiteY7" fmla="*/ 1787895 h 1847575"/>
                <a:gd name="connsiteX8" fmla="*/ 74936 w 1648597"/>
                <a:gd name="connsiteY8" fmla="*/ 1022198 h 1847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48597" h="1847575">
                  <a:moveTo>
                    <a:pt x="74936" y="1022198"/>
                  </a:moveTo>
                  <a:cubicBezTo>
                    <a:pt x="74936" y="499036"/>
                    <a:pt x="500422" y="73649"/>
                    <a:pt x="1023705" y="73649"/>
                  </a:cubicBezTo>
                  <a:cubicBezTo>
                    <a:pt x="1235813" y="73649"/>
                    <a:pt x="1436490" y="142219"/>
                    <a:pt x="1604144" y="271740"/>
                  </a:cubicBezTo>
                  <a:lnTo>
                    <a:pt x="1648597" y="213328"/>
                  </a:lnTo>
                  <a:cubicBezTo>
                    <a:pt x="1466972" y="73649"/>
                    <a:pt x="1251054" y="0"/>
                    <a:pt x="1022435" y="0"/>
                  </a:cubicBezTo>
                  <a:cubicBezTo>
                    <a:pt x="458508" y="0"/>
                    <a:pt x="0" y="458402"/>
                    <a:pt x="0" y="1022198"/>
                  </a:cubicBezTo>
                  <a:cubicBezTo>
                    <a:pt x="0" y="1347270"/>
                    <a:pt x="157493" y="1655834"/>
                    <a:pt x="419135" y="1847576"/>
                  </a:cubicBezTo>
                  <a:lnTo>
                    <a:pt x="462319" y="1787895"/>
                  </a:lnTo>
                  <a:cubicBezTo>
                    <a:pt x="219728" y="1610121"/>
                    <a:pt x="74936" y="1323144"/>
                    <a:pt x="74936" y="1022198"/>
                  </a:cubicBezTo>
                  <a:close/>
                </a:path>
              </a:pathLst>
            </a:custGeom>
            <a:grpFill/>
            <a:ln w="12695" cap="flat">
              <a:noFill/>
              <a:prstDash val="solid"/>
              <a:miter/>
            </a:ln>
          </p:spPr>
          <p:txBody>
            <a:bodyPr rtlCol="0" anchor="ctr"/>
            <a:lstStyle/>
            <a:p>
              <a:endParaRPr lang="x-none"/>
            </a:p>
          </p:txBody>
        </p:sp>
        <p:sp>
          <p:nvSpPr>
            <p:cNvPr id="20" name="Freeform 19">
              <a:extLst>
                <a:ext uri="{FF2B5EF4-FFF2-40B4-BE49-F238E27FC236}">
                  <a16:creationId xmlns="" xmlns:a16="http://schemas.microsoft.com/office/drawing/2014/main" id="{87221261-97D7-B617-78CB-D56854B15288}"/>
                </a:ext>
              </a:extLst>
            </p:cNvPr>
            <p:cNvSpPr/>
            <p:nvPr/>
          </p:nvSpPr>
          <p:spPr>
            <a:xfrm>
              <a:off x="806517" y="617128"/>
              <a:ext cx="1841653" cy="1841226"/>
            </a:xfrm>
            <a:custGeom>
              <a:avLst/>
              <a:gdLst>
                <a:gd name="connsiteX0" fmla="*/ 1841653 w 1841653"/>
                <a:gd name="connsiteY0" fmla="*/ 920613 h 1841226"/>
                <a:gd name="connsiteX1" fmla="*/ 920827 w 1841653"/>
                <a:gd name="connsiteY1" fmla="*/ 0 h 1841226"/>
                <a:gd name="connsiteX2" fmla="*/ 0 w 1841653"/>
                <a:gd name="connsiteY2" fmla="*/ 920613 h 1841226"/>
                <a:gd name="connsiteX3" fmla="*/ 920827 w 1841653"/>
                <a:gd name="connsiteY3" fmla="*/ 1841227 h 1841226"/>
                <a:gd name="connsiteX4" fmla="*/ 1841653 w 1841653"/>
                <a:gd name="connsiteY4" fmla="*/ 920613 h 1841226"/>
                <a:gd name="connsiteX5" fmla="*/ 920827 w 1841653"/>
                <a:gd name="connsiteY5" fmla="*/ 1803133 h 1841226"/>
                <a:gd name="connsiteX6" fmla="*/ 38103 w 1841653"/>
                <a:gd name="connsiteY6" fmla="*/ 920613 h 1841226"/>
                <a:gd name="connsiteX7" fmla="*/ 920827 w 1841653"/>
                <a:gd name="connsiteY7" fmla="*/ 38094 h 1841226"/>
                <a:gd name="connsiteX8" fmla="*/ 1803550 w 1841653"/>
                <a:gd name="connsiteY8" fmla="*/ 920613 h 1841226"/>
                <a:gd name="connsiteX9" fmla="*/ 920827 w 1841653"/>
                <a:gd name="connsiteY9" fmla="*/ 1803133 h 1841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41653" h="1841226">
                  <a:moveTo>
                    <a:pt x="1841653" y="920613"/>
                  </a:moveTo>
                  <a:cubicBezTo>
                    <a:pt x="1841653" y="412689"/>
                    <a:pt x="1428869" y="0"/>
                    <a:pt x="920827" y="0"/>
                  </a:cubicBezTo>
                  <a:cubicBezTo>
                    <a:pt x="412784" y="0"/>
                    <a:pt x="0" y="412689"/>
                    <a:pt x="0" y="920613"/>
                  </a:cubicBezTo>
                  <a:cubicBezTo>
                    <a:pt x="0" y="1428538"/>
                    <a:pt x="412784" y="1841227"/>
                    <a:pt x="920827" y="1841227"/>
                  </a:cubicBezTo>
                  <a:cubicBezTo>
                    <a:pt x="1428869" y="1841227"/>
                    <a:pt x="1841653" y="1428538"/>
                    <a:pt x="1841653" y="920613"/>
                  </a:cubicBezTo>
                  <a:close/>
                  <a:moveTo>
                    <a:pt x="920827" y="1803133"/>
                  </a:moveTo>
                  <a:cubicBezTo>
                    <a:pt x="434376" y="1803133"/>
                    <a:pt x="38103" y="1406951"/>
                    <a:pt x="38103" y="920613"/>
                  </a:cubicBezTo>
                  <a:cubicBezTo>
                    <a:pt x="38103" y="434276"/>
                    <a:pt x="434376" y="38094"/>
                    <a:pt x="920827" y="38094"/>
                  </a:cubicBezTo>
                  <a:cubicBezTo>
                    <a:pt x="1407277" y="38094"/>
                    <a:pt x="1803550" y="434276"/>
                    <a:pt x="1803550" y="920613"/>
                  </a:cubicBezTo>
                  <a:cubicBezTo>
                    <a:pt x="1803550" y="1406951"/>
                    <a:pt x="1408547" y="1803133"/>
                    <a:pt x="920827" y="1803133"/>
                  </a:cubicBezTo>
                  <a:close/>
                </a:path>
              </a:pathLst>
            </a:custGeom>
            <a:grpFill/>
            <a:ln w="12695" cap="flat">
              <a:noFill/>
              <a:prstDash val="solid"/>
              <a:miter/>
            </a:ln>
          </p:spPr>
          <p:txBody>
            <a:bodyPr rtlCol="0" anchor="ctr"/>
            <a:lstStyle/>
            <a:p>
              <a:endParaRPr lang="x-none"/>
            </a:p>
          </p:txBody>
        </p:sp>
        <p:sp>
          <p:nvSpPr>
            <p:cNvPr id="21" name="Freeform 20">
              <a:extLst>
                <a:ext uri="{FF2B5EF4-FFF2-40B4-BE49-F238E27FC236}">
                  <a16:creationId xmlns="" xmlns:a16="http://schemas.microsoft.com/office/drawing/2014/main" id="{235B5C39-B052-6D03-3871-6C81A4E117CC}"/>
                </a:ext>
              </a:extLst>
            </p:cNvPr>
            <p:cNvSpPr/>
            <p:nvPr/>
          </p:nvSpPr>
          <p:spPr>
            <a:xfrm>
              <a:off x="624892" y="435545"/>
              <a:ext cx="2204903" cy="2204392"/>
            </a:xfrm>
            <a:custGeom>
              <a:avLst/>
              <a:gdLst>
                <a:gd name="connsiteX0" fmla="*/ 2118536 w 2204903"/>
                <a:gd name="connsiteY0" fmla="*/ 673000 h 2204392"/>
                <a:gd name="connsiteX1" fmla="*/ 1882297 w 2204903"/>
                <a:gd name="connsiteY1" fmla="*/ 322532 h 2204392"/>
                <a:gd name="connsiteX2" fmla="*/ 1531748 w 2204903"/>
                <a:gd name="connsiteY2" fmla="*/ 86347 h 2204392"/>
                <a:gd name="connsiteX3" fmla="*/ 1102452 w 2204903"/>
                <a:gd name="connsiteY3" fmla="*/ 0 h 2204392"/>
                <a:gd name="connsiteX4" fmla="*/ 673156 w 2204903"/>
                <a:gd name="connsiteY4" fmla="*/ 86347 h 2204392"/>
                <a:gd name="connsiteX5" fmla="*/ 322607 w 2204903"/>
                <a:gd name="connsiteY5" fmla="*/ 322532 h 2204392"/>
                <a:gd name="connsiteX6" fmla="*/ 86367 w 2204903"/>
                <a:gd name="connsiteY6" fmla="*/ 673000 h 2204392"/>
                <a:gd name="connsiteX7" fmla="*/ 0 w 2204903"/>
                <a:gd name="connsiteY7" fmla="*/ 1102196 h 2204392"/>
                <a:gd name="connsiteX8" fmla="*/ 86367 w 2204903"/>
                <a:gd name="connsiteY8" fmla="*/ 1531393 h 2204392"/>
                <a:gd name="connsiteX9" fmla="*/ 322607 w 2204903"/>
                <a:gd name="connsiteY9" fmla="*/ 1881861 h 2204392"/>
                <a:gd name="connsiteX10" fmla="*/ 673156 w 2204903"/>
                <a:gd name="connsiteY10" fmla="*/ 2118046 h 2204392"/>
                <a:gd name="connsiteX11" fmla="*/ 1102452 w 2204903"/>
                <a:gd name="connsiteY11" fmla="*/ 2204393 h 2204392"/>
                <a:gd name="connsiteX12" fmla="*/ 1531748 w 2204903"/>
                <a:gd name="connsiteY12" fmla="*/ 2118046 h 2204392"/>
                <a:gd name="connsiteX13" fmla="*/ 1882297 w 2204903"/>
                <a:gd name="connsiteY13" fmla="*/ 1881861 h 2204392"/>
                <a:gd name="connsiteX14" fmla="*/ 2118536 w 2204903"/>
                <a:gd name="connsiteY14" fmla="*/ 1531393 h 2204392"/>
                <a:gd name="connsiteX15" fmla="*/ 2204904 w 2204903"/>
                <a:gd name="connsiteY15" fmla="*/ 1102196 h 2204392"/>
                <a:gd name="connsiteX16" fmla="*/ 2118536 w 2204903"/>
                <a:gd name="connsiteY16" fmla="*/ 673000 h 2204392"/>
                <a:gd name="connsiteX17" fmla="*/ 1102452 w 2204903"/>
                <a:gd name="connsiteY17" fmla="*/ 2201853 h 2204392"/>
                <a:gd name="connsiteX18" fmla="*/ 2540 w 2204903"/>
                <a:gd name="connsiteY18" fmla="*/ 1102196 h 2204392"/>
                <a:gd name="connsiteX19" fmla="*/ 1102452 w 2204903"/>
                <a:gd name="connsiteY19" fmla="*/ 1270 h 2204392"/>
                <a:gd name="connsiteX20" fmla="*/ 2202364 w 2204903"/>
                <a:gd name="connsiteY20" fmla="*/ 1100927 h 2204392"/>
                <a:gd name="connsiteX21" fmla="*/ 1102452 w 2204903"/>
                <a:gd name="connsiteY21" fmla="*/ 2201853 h 2204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204903" h="2204392">
                  <a:moveTo>
                    <a:pt x="2118536" y="673000"/>
                  </a:moveTo>
                  <a:cubicBezTo>
                    <a:pt x="2062652" y="542210"/>
                    <a:pt x="1983905" y="424117"/>
                    <a:pt x="1882297" y="322532"/>
                  </a:cubicBezTo>
                  <a:cubicBezTo>
                    <a:pt x="1780688" y="220947"/>
                    <a:pt x="1662569" y="142219"/>
                    <a:pt x="1531748" y="86347"/>
                  </a:cubicBezTo>
                  <a:cubicBezTo>
                    <a:pt x="1395846" y="29206"/>
                    <a:pt x="1251054" y="0"/>
                    <a:pt x="1102452" y="0"/>
                  </a:cubicBezTo>
                  <a:cubicBezTo>
                    <a:pt x="953849" y="0"/>
                    <a:pt x="809057" y="29206"/>
                    <a:pt x="673156" y="86347"/>
                  </a:cubicBezTo>
                  <a:cubicBezTo>
                    <a:pt x="542335" y="142219"/>
                    <a:pt x="424215" y="220947"/>
                    <a:pt x="322607" y="322532"/>
                  </a:cubicBezTo>
                  <a:cubicBezTo>
                    <a:pt x="220998" y="424117"/>
                    <a:pt x="142252" y="542210"/>
                    <a:pt x="86367" y="673000"/>
                  </a:cubicBezTo>
                  <a:cubicBezTo>
                    <a:pt x="29212" y="808870"/>
                    <a:pt x="0" y="953629"/>
                    <a:pt x="0" y="1102196"/>
                  </a:cubicBezTo>
                  <a:cubicBezTo>
                    <a:pt x="0" y="1250764"/>
                    <a:pt x="29212" y="1395523"/>
                    <a:pt x="86367" y="1531393"/>
                  </a:cubicBezTo>
                  <a:cubicBezTo>
                    <a:pt x="142252" y="1662183"/>
                    <a:pt x="220998" y="1780276"/>
                    <a:pt x="322607" y="1881861"/>
                  </a:cubicBezTo>
                  <a:cubicBezTo>
                    <a:pt x="424215" y="1983446"/>
                    <a:pt x="542335" y="2062174"/>
                    <a:pt x="673156" y="2118046"/>
                  </a:cubicBezTo>
                  <a:cubicBezTo>
                    <a:pt x="809057" y="2175187"/>
                    <a:pt x="953849" y="2204393"/>
                    <a:pt x="1102452" y="2204393"/>
                  </a:cubicBezTo>
                  <a:cubicBezTo>
                    <a:pt x="1251054" y="2204393"/>
                    <a:pt x="1395846" y="2175187"/>
                    <a:pt x="1531748" y="2118046"/>
                  </a:cubicBezTo>
                  <a:cubicBezTo>
                    <a:pt x="1662569" y="2062174"/>
                    <a:pt x="1780688" y="1983446"/>
                    <a:pt x="1882297" y="1881861"/>
                  </a:cubicBezTo>
                  <a:cubicBezTo>
                    <a:pt x="1983905" y="1780276"/>
                    <a:pt x="2062652" y="1662183"/>
                    <a:pt x="2118536" y="1531393"/>
                  </a:cubicBezTo>
                  <a:cubicBezTo>
                    <a:pt x="2175691" y="1395523"/>
                    <a:pt x="2204904" y="1250764"/>
                    <a:pt x="2204904" y="1102196"/>
                  </a:cubicBezTo>
                  <a:cubicBezTo>
                    <a:pt x="2204904" y="953629"/>
                    <a:pt x="2176961" y="808870"/>
                    <a:pt x="2118536" y="673000"/>
                  </a:cubicBezTo>
                  <a:close/>
                  <a:moveTo>
                    <a:pt x="1102452" y="2201853"/>
                  </a:moveTo>
                  <a:cubicBezTo>
                    <a:pt x="495341" y="2201853"/>
                    <a:pt x="2540" y="1707897"/>
                    <a:pt x="2540" y="1102196"/>
                  </a:cubicBezTo>
                  <a:cubicBezTo>
                    <a:pt x="2540" y="496496"/>
                    <a:pt x="496611" y="1270"/>
                    <a:pt x="1102452" y="1270"/>
                  </a:cubicBezTo>
                  <a:cubicBezTo>
                    <a:pt x="1709562" y="1270"/>
                    <a:pt x="2202364" y="495227"/>
                    <a:pt x="2202364" y="1100927"/>
                  </a:cubicBezTo>
                  <a:cubicBezTo>
                    <a:pt x="2202364" y="1706627"/>
                    <a:pt x="1709562" y="2201853"/>
                    <a:pt x="1102452" y="2201853"/>
                  </a:cubicBezTo>
                  <a:close/>
                </a:path>
              </a:pathLst>
            </a:custGeom>
            <a:grpFill/>
            <a:ln w="12695" cap="flat">
              <a:noFill/>
              <a:prstDash val="solid"/>
              <a:miter/>
            </a:ln>
          </p:spPr>
          <p:txBody>
            <a:bodyPr rtlCol="0" anchor="ctr"/>
            <a:lstStyle/>
            <a:p>
              <a:endParaRPr lang="x-none"/>
            </a:p>
          </p:txBody>
        </p:sp>
        <p:sp>
          <p:nvSpPr>
            <p:cNvPr id="22" name="Freeform 21">
              <a:extLst>
                <a:ext uri="{FF2B5EF4-FFF2-40B4-BE49-F238E27FC236}">
                  <a16:creationId xmlns="" xmlns:a16="http://schemas.microsoft.com/office/drawing/2014/main" id="{71B6AE40-72CD-3674-76B0-B0B2B8355A58}"/>
                </a:ext>
              </a:extLst>
            </p:cNvPr>
            <p:cNvSpPr/>
            <p:nvPr/>
          </p:nvSpPr>
          <p:spPr>
            <a:xfrm>
              <a:off x="938608" y="746649"/>
              <a:ext cx="1580011" cy="1579645"/>
            </a:xfrm>
            <a:custGeom>
              <a:avLst/>
              <a:gdLst>
                <a:gd name="connsiteX0" fmla="*/ 1517776 w 1580011"/>
                <a:gd name="connsiteY0" fmla="*/ 482528 h 1579645"/>
                <a:gd name="connsiteX1" fmla="*/ 1348852 w 1580011"/>
                <a:gd name="connsiteY1" fmla="*/ 231106 h 1579645"/>
                <a:gd name="connsiteX2" fmla="*/ 1097371 w 1580011"/>
                <a:gd name="connsiteY2" fmla="*/ 62221 h 1579645"/>
                <a:gd name="connsiteX3" fmla="*/ 790006 w 1580011"/>
                <a:gd name="connsiteY3" fmla="*/ 0 h 1579645"/>
                <a:gd name="connsiteX4" fmla="*/ 482640 w 1580011"/>
                <a:gd name="connsiteY4" fmla="*/ 62221 h 1579645"/>
                <a:gd name="connsiteX5" fmla="*/ 231159 w 1580011"/>
                <a:gd name="connsiteY5" fmla="*/ 231106 h 1579645"/>
                <a:gd name="connsiteX6" fmla="*/ 62235 w 1580011"/>
                <a:gd name="connsiteY6" fmla="*/ 482528 h 1579645"/>
                <a:gd name="connsiteX7" fmla="*/ 0 w 1580011"/>
                <a:gd name="connsiteY7" fmla="*/ 789823 h 1579645"/>
                <a:gd name="connsiteX8" fmla="*/ 62235 w 1580011"/>
                <a:gd name="connsiteY8" fmla="*/ 1097117 h 1579645"/>
                <a:gd name="connsiteX9" fmla="*/ 231159 w 1580011"/>
                <a:gd name="connsiteY9" fmla="*/ 1348540 h 1579645"/>
                <a:gd name="connsiteX10" fmla="*/ 482640 w 1580011"/>
                <a:gd name="connsiteY10" fmla="*/ 1517425 h 1579645"/>
                <a:gd name="connsiteX11" fmla="*/ 790006 w 1580011"/>
                <a:gd name="connsiteY11" fmla="*/ 1579646 h 1579645"/>
                <a:gd name="connsiteX12" fmla="*/ 1097371 w 1580011"/>
                <a:gd name="connsiteY12" fmla="*/ 1517425 h 1579645"/>
                <a:gd name="connsiteX13" fmla="*/ 1348852 w 1580011"/>
                <a:gd name="connsiteY13" fmla="*/ 1348540 h 1579645"/>
                <a:gd name="connsiteX14" fmla="*/ 1517776 w 1580011"/>
                <a:gd name="connsiteY14" fmla="*/ 1097117 h 1579645"/>
                <a:gd name="connsiteX15" fmla="*/ 1580012 w 1580011"/>
                <a:gd name="connsiteY15" fmla="*/ 789823 h 1579645"/>
                <a:gd name="connsiteX16" fmla="*/ 1517776 w 1580011"/>
                <a:gd name="connsiteY16" fmla="*/ 482528 h 1579645"/>
                <a:gd name="connsiteX17" fmla="*/ 788736 w 1580011"/>
                <a:gd name="connsiteY17" fmla="*/ 1579646 h 1579645"/>
                <a:gd name="connsiteX18" fmla="*/ 0 w 1580011"/>
                <a:gd name="connsiteY18" fmla="*/ 791093 h 1579645"/>
                <a:gd name="connsiteX19" fmla="*/ 788736 w 1580011"/>
                <a:gd name="connsiteY19" fmla="*/ 2540 h 1579645"/>
                <a:gd name="connsiteX20" fmla="*/ 1577471 w 1580011"/>
                <a:gd name="connsiteY20" fmla="*/ 791093 h 1579645"/>
                <a:gd name="connsiteX21" fmla="*/ 788736 w 1580011"/>
                <a:gd name="connsiteY21" fmla="*/ 1579646 h 1579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80011" h="1579645">
                  <a:moveTo>
                    <a:pt x="1517776" y="482528"/>
                  </a:moveTo>
                  <a:cubicBezTo>
                    <a:pt x="1478403" y="388562"/>
                    <a:pt x="1421248" y="303485"/>
                    <a:pt x="1348852" y="231106"/>
                  </a:cubicBezTo>
                  <a:cubicBezTo>
                    <a:pt x="1276456" y="158726"/>
                    <a:pt x="1191359" y="101585"/>
                    <a:pt x="1097371" y="62221"/>
                  </a:cubicBezTo>
                  <a:cubicBezTo>
                    <a:pt x="999573" y="21587"/>
                    <a:pt x="896695" y="0"/>
                    <a:pt x="790006" y="0"/>
                  </a:cubicBezTo>
                  <a:cubicBezTo>
                    <a:pt x="683317" y="0"/>
                    <a:pt x="579168" y="20317"/>
                    <a:pt x="482640" y="62221"/>
                  </a:cubicBezTo>
                  <a:cubicBezTo>
                    <a:pt x="388652" y="101585"/>
                    <a:pt x="303555" y="158726"/>
                    <a:pt x="231159" y="231106"/>
                  </a:cubicBezTo>
                  <a:cubicBezTo>
                    <a:pt x="158763" y="303485"/>
                    <a:pt x="101608" y="388562"/>
                    <a:pt x="62235" y="482528"/>
                  </a:cubicBezTo>
                  <a:cubicBezTo>
                    <a:pt x="21592" y="580304"/>
                    <a:pt x="0" y="683159"/>
                    <a:pt x="0" y="789823"/>
                  </a:cubicBezTo>
                  <a:cubicBezTo>
                    <a:pt x="0" y="896487"/>
                    <a:pt x="20322" y="1000612"/>
                    <a:pt x="62235" y="1097117"/>
                  </a:cubicBezTo>
                  <a:cubicBezTo>
                    <a:pt x="101608" y="1191083"/>
                    <a:pt x="158763" y="1276161"/>
                    <a:pt x="231159" y="1348540"/>
                  </a:cubicBezTo>
                  <a:cubicBezTo>
                    <a:pt x="303555" y="1420919"/>
                    <a:pt x="388652" y="1478061"/>
                    <a:pt x="482640" y="1517425"/>
                  </a:cubicBezTo>
                  <a:cubicBezTo>
                    <a:pt x="580438" y="1558059"/>
                    <a:pt x="683317" y="1579646"/>
                    <a:pt x="790006" y="1579646"/>
                  </a:cubicBezTo>
                  <a:cubicBezTo>
                    <a:pt x="896695" y="1579646"/>
                    <a:pt x="1000843" y="1559329"/>
                    <a:pt x="1097371" y="1517425"/>
                  </a:cubicBezTo>
                  <a:cubicBezTo>
                    <a:pt x="1191359" y="1478061"/>
                    <a:pt x="1276456" y="1420919"/>
                    <a:pt x="1348852" y="1348540"/>
                  </a:cubicBezTo>
                  <a:cubicBezTo>
                    <a:pt x="1421248" y="1276161"/>
                    <a:pt x="1478403" y="1191083"/>
                    <a:pt x="1517776" y="1097117"/>
                  </a:cubicBezTo>
                  <a:cubicBezTo>
                    <a:pt x="1558420" y="999342"/>
                    <a:pt x="1580012" y="896487"/>
                    <a:pt x="1580012" y="789823"/>
                  </a:cubicBezTo>
                  <a:cubicBezTo>
                    <a:pt x="1580012" y="684428"/>
                    <a:pt x="1558420" y="580304"/>
                    <a:pt x="1517776" y="482528"/>
                  </a:cubicBezTo>
                  <a:close/>
                  <a:moveTo>
                    <a:pt x="788736" y="1579646"/>
                  </a:moveTo>
                  <a:cubicBezTo>
                    <a:pt x="354360" y="1579646"/>
                    <a:pt x="0" y="1225368"/>
                    <a:pt x="0" y="791093"/>
                  </a:cubicBezTo>
                  <a:cubicBezTo>
                    <a:pt x="0" y="355547"/>
                    <a:pt x="354360" y="2540"/>
                    <a:pt x="788736" y="2540"/>
                  </a:cubicBezTo>
                  <a:cubicBezTo>
                    <a:pt x="1223112" y="2540"/>
                    <a:pt x="1577471" y="356817"/>
                    <a:pt x="1577471" y="791093"/>
                  </a:cubicBezTo>
                  <a:cubicBezTo>
                    <a:pt x="1577471" y="1225368"/>
                    <a:pt x="1224382" y="1579646"/>
                    <a:pt x="788736" y="1579646"/>
                  </a:cubicBezTo>
                  <a:close/>
                </a:path>
              </a:pathLst>
            </a:custGeom>
            <a:grpFill/>
            <a:ln w="12695" cap="flat">
              <a:noFill/>
              <a:prstDash val="solid"/>
              <a:miter/>
            </a:ln>
          </p:spPr>
          <p:txBody>
            <a:bodyPr rtlCol="0" anchor="ctr"/>
            <a:lstStyle/>
            <a:p>
              <a:endParaRPr lang="x-none"/>
            </a:p>
          </p:txBody>
        </p:sp>
      </p:grpSp>
      <p:sp>
        <p:nvSpPr>
          <p:cNvPr id="15" name="Freeform 14">
            <a:extLst>
              <a:ext uri="{FF2B5EF4-FFF2-40B4-BE49-F238E27FC236}">
                <a16:creationId xmlns="" xmlns:a16="http://schemas.microsoft.com/office/drawing/2014/main" id="{F4FA807C-FE4E-A80F-DB1F-6D85438C4ACB}"/>
              </a:ext>
            </a:extLst>
          </p:cNvPr>
          <p:cNvSpPr/>
          <p:nvPr/>
        </p:nvSpPr>
        <p:spPr>
          <a:xfrm>
            <a:off x="3243849" y="534590"/>
            <a:ext cx="2723106" cy="446973"/>
          </a:xfrm>
          <a:custGeom>
            <a:avLst/>
            <a:gdLst>
              <a:gd name="connsiteX0" fmla="*/ 0 w 2723106"/>
              <a:gd name="connsiteY0" fmla="*/ 446974 h 446973"/>
              <a:gd name="connsiteX1" fmla="*/ 2387799 w 2723106"/>
              <a:gd name="connsiteY1" fmla="*/ 446974 h 446973"/>
              <a:gd name="connsiteX2" fmla="*/ 2723107 w 2723106"/>
              <a:gd name="connsiteY2" fmla="*/ 111743 h 446973"/>
              <a:gd name="connsiteX3" fmla="*/ 2723107 w 2723106"/>
              <a:gd name="connsiteY3" fmla="*/ 0 h 446973"/>
              <a:gd name="connsiteX4" fmla="*/ 335308 w 2723106"/>
              <a:gd name="connsiteY4" fmla="*/ 0 h 446973"/>
              <a:gd name="connsiteX5" fmla="*/ 0 w 2723106"/>
              <a:gd name="connsiteY5" fmla="*/ 335230 h 446973"/>
              <a:gd name="connsiteX6" fmla="*/ 0 w 2723106"/>
              <a:gd name="connsiteY6" fmla="*/ 446974 h 446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23106" h="446973">
                <a:moveTo>
                  <a:pt x="0" y="446974"/>
                </a:moveTo>
                <a:lnTo>
                  <a:pt x="2387799" y="446974"/>
                </a:lnTo>
                <a:cubicBezTo>
                  <a:pt x="2573234" y="446974"/>
                  <a:pt x="2723107" y="297136"/>
                  <a:pt x="2723107" y="111743"/>
                </a:cubicBezTo>
                <a:lnTo>
                  <a:pt x="2723107" y="0"/>
                </a:lnTo>
                <a:lnTo>
                  <a:pt x="335308" y="0"/>
                </a:lnTo>
                <a:cubicBezTo>
                  <a:pt x="149873" y="0"/>
                  <a:pt x="0" y="149838"/>
                  <a:pt x="0" y="335230"/>
                </a:cubicBezTo>
                <a:lnTo>
                  <a:pt x="0" y="446974"/>
                </a:lnTo>
                <a:close/>
              </a:path>
            </a:pathLst>
          </a:custGeom>
          <a:solidFill>
            <a:schemeClr val="bg1"/>
          </a:solidFill>
          <a:ln w="12695" cap="flat">
            <a:noFill/>
            <a:prstDash val="solid"/>
            <a:miter/>
          </a:ln>
        </p:spPr>
        <p:txBody>
          <a:bodyPr rtlCol="0" anchor="ctr"/>
          <a:lstStyle/>
          <a:p>
            <a:endParaRPr lang="x-none"/>
          </a:p>
        </p:txBody>
      </p:sp>
      <p:sp>
        <p:nvSpPr>
          <p:cNvPr id="23" name="Oval 22">
            <a:extLst>
              <a:ext uri="{FF2B5EF4-FFF2-40B4-BE49-F238E27FC236}">
                <a16:creationId xmlns="" xmlns:a16="http://schemas.microsoft.com/office/drawing/2014/main" id="{499275AF-6165-5C58-28A7-9D831052D244}"/>
              </a:ext>
            </a:extLst>
          </p:cNvPr>
          <p:cNvSpPr/>
          <p:nvPr/>
        </p:nvSpPr>
        <p:spPr>
          <a:xfrm>
            <a:off x="747125" y="596684"/>
            <a:ext cx="1002993" cy="1002993"/>
          </a:xfrm>
          <a:prstGeom prst="ellipse">
            <a:avLst/>
          </a:prstGeom>
          <a:solidFill>
            <a:schemeClr val="bg1"/>
          </a:solidFill>
          <a:ln w="25400">
            <a:gradFill>
              <a:gsLst>
                <a:gs pos="26000">
                  <a:srgbClr val="F6DD78"/>
                </a:gs>
                <a:gs pos="76000">
                  <a:srgbClr val="D0A340"/>
                </a:gs>
              </a:gsLst>
              <a:lin ang="5400000" scaled="1"/>
            </a:gradFill>
          </a:ln>
          <a:effectLst>
            <a:innerShdw blurRad="40175" dist="50800" dir="12577601">
              <a:prstClr val="black">
                <a:alpha val="682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12" name="Freeform 11">
            <a:extLst>
              <a:ext uri="{FF2B5EF4-FFF2-40B4-BE49-F238E27FC236}">
                <a16:creationId xmlns="" xmlns:a16="http://schemas.microsoft.com/office/drawing/2014/main" id="{196C2274-21F9-3F66-3ED3-DE2ED7CB6D2E}"/>
              </a:ext>
            </a:extLst>
          </p:cNvPr>
          <p:cNvSpPr/>
          <p:nvPr/>
        </p:nvSpPr>
        <p:spPr>
          <a:xfrm>
            <a:off x="0" y="2085030"/>
            <a:ext cx="7560939" cy="380943"/>
          </a:xfrm>
          <a:custGeom>
            <a:avLst/>
            <a:gdLst>
              <a:gd name="connsiteX0" fmla="*/ 0 w 7560939"/>
              <a:gd name="connsiteY0" fmla="*/ 0 h 380943"/>
              <a:gd name="connsiteX1" fmla="*/ 7560939 w 7560939"/>
              <a:gd name="connsiteY1" fmla="*/ 0 h 380943"/>
              <a:gd name="connsiteX2" fmla="*/ 7560939 w 7560939"/>
              <a:gd name="connsiteY2" fmla="*/ 380943 h 380943"/>
              <a:gd name="connsiteX3" fmla="*/ 0 w 7560939"/>
              <a:gd name="connsiteY3" fmla="*/ 380943 h 380943"/>
            </a:gdLst>
            <a:ahLst/>
            <a:cxnLst>
              <a:cxn ang="0">
                <a:pos x="connsiteX0" y="connsiteY0"/>
              </a:cxn>
              <a:cxn ang="0">
                <a:pos x="connsiteX1" y="connsiteY1"/>
              </a:cxn>
              <a:cxn ang="0">
                <a:pos x="connsiteX2" y="connsiteY2"/>
              </a:cxn>
              <a:cxn ang="0">
                <a:pos x="connsiteX3" y="connsiteY3"/>
              </a:cxn>
            </a:cxnLst>
            <a:rect l="l" t="t" r="r" b="b"/>
            <a:pathLst>
              <a:path w="7560939" h="380943">
                <a:moveTo>
                  <a:pt x="0" y="0"/>
                </a:moveTo>
                <a:lnTo>
                  <a:pt x="7560939" y="0"/>
                </a:lnTo>
                <a:lnTo>
                  <a:pt x="7560939" y="380943"/>
                </a:lnTo>
                <a:lnTo>
                  <a:pt x="0" y="380943"/>
                </a:lnTo>
                <a:close/>
              </a:path>
            </a:pathLst>
          </a:custGeom>
          <a:gradFill>
            <a:gsLst>
              <a:gs pos="16000">
                <a:srgbClr val="00A8FF"/>
              </a:gs>
              <a:gs pos="52000">
                <a:srgbClr val="18D8FF"/>
              </a:gs>
              <a:gs pos="89000">
                <a:srgbClr val="00A8FF"/>
              </a:gs>
            </a:gsLst>
            <a:lin ang="0" scaled="0"/>
          </a:gradFill>
          <a:ln w="12695" cap="flat">
            <a:noFill/>
            <a:prstDash val="solid"/>
            <a:miter/>
          </a:ln>
        </p:spPr>
        <p:txBody>
          <a:bodyPr rtlCol="0" anchor="ctr"/>
          <a:lstStyle/>
          <a:p>
            <a:endParaRPr lang="x-none"/>
          </a:p>
        </p:txBody>
      </p:sp>
      <p:sp>
        <p:nvSpPr>
          <p:cNvPr id="34" name="Picture Placeholder 33">
            <a:extLst>
              <a:ext uri="{FF2B5EF4-FFF2-40B4-BE49-F238E27FC236}">
                <a16:creationId xmlns="" xmlns:a16="http://schemas.microsoft.com/office/drawing/2014/main" id="{A411AE5D-4D96-6C16-B79A-FE0B41317839}"/>
              </a:ext>
            </a:extLst>
          </p:cNvPr>
          <p:cNvSpPr>
            <a:spLocks noGrp="1"/>
          </p:cNvSpPr>
          <p:nvPr>
            <p:ph type="pic" sz="quarter" idx="16"/>
          </p:nvPr>
        </p:nvSpPr>
        <p:spPr/>
        <p:txBody>
          <a:bodyPr/>
          <a:lstStyle/>
          <a:p>
            <a:endParaRPr lang="x-none"/>
          </a:p>
        </p:txBody>
      </p:sp>
      <p:sp>
        <p:nvSpPr>
          <p:cNvPr id="33" name="Picture Placeholder 32">
            <a:extLst>
              <a:ext uri="{FF2B5EF4-FFF2-40B4-BE49-F238E27FC236}">
                <a16:creationId xmlns="" xmlns:a16="http://schemas.microsoft.com/office/drawing/2014/main" id="{002175CE-7427-B9E8-44F8-F2A4D8E49115}"/>
              </a:ext>
            </a:extLst>
          </p:cNvPr>
          <p:cNvSpPr>
            <a:spLocks noGrp="1"/>
          </p:cNvSpPr>
          <p:nvPr>
            <p:ph type="pic" sz="quarter" idx="15"/>
          </p:nvPr>
        </p:nvSpPr>
        <p:spPr/>
        <p:txBody>
          <a:bodyPr/>
          <a:lstStyle/>
          <a:p>
            <a:endParaRPr lang="x-none"/>
          </a:p>
        </p:txBody>
      </p:sp>
      <p:sp>
        <p:nvSpPr>
          <p:cNvPr id="32" name="Picture Placeholder 31">
            <a:extLst>
              <a:ext uri="{FF2B5EF4-FFF2-40B4-BE49-F238E27FC236}">
                <a16:creationId xmlns="" xmlns:a16="http://schemas.microsoft.com/office/drawing/2014/main" id="{85449090-A2BE-88DF-9BB9-3D0099D9C9D6}"/>
              </a:ext>
            </a:extLst>
          </p:cNvPr>
          <p:cNvSpPr>
            <a:spLocks noGrp="1"/>
          </p:cNvSpPr>
          <p:nvPr>
            <p:ph type="pic" sz="quarter" idx="14"/>
          </p:nvPr>
        </p:nvSpPr>
        <p:spPr/>
        <p:txBody>
          <a:bodyPr/>
          <a:lstStyle/>
          <a:p>
            <a:endParaRPr lang="x-none"/>
          </a:p>
        </p:txBody>
      </p:sp>
      <p:sp>
        <p:nvSpPr>
          <p:cNvPr id="31" name="Picture Placeholder 30">
            <a:extLst>
              <a:ext uri="{FF2B5EF4-FFF2-40B4-BE49-F238E27FC236}">
                <a16:creationId xmlns="" xmlns:a16="http://schemas.microsoft.com/office/drawing/2014/main" id="{6EFBAE48-4AC5-0214-C7FA-7A612A7F716C}"/>
              </a:ext>
            </a:extLst>
          </p:cNvPr>
          <p:cNvSpPr>
            <a:spLocks noGrp="1"/>
          </p:cNvSpPr>
          <p:nvPr>
            <p:ph type="pic" sz="quarter" idx="13"/>
          </p:nvPr>
        </p:nvSpPr>
        <p:spPr/>
        <p:txBody>
          <a:bodyPr/>
          <a:lstStyle/>
          <a:p>
            <a:endParaRPr lang="x-none"/>
          </a:p>
        </p:txBody>
      </p:sp>
      <p:sp>
        <p:nvSpPr>
          <p:cNvPr id="30" name="Picture Placeholder 29">
            <a:extLst>
              <a:ext uri="{FF2B5EF4-FFF2-40B4-BE49-F238E27FC236}">
                <a16:creationId xmlns="" xmlns:a16="http://schemas.microsoft.com/office/drawing/2014/main" id="{35263713-B185-9122-7117-268E2B5007D1}"/>
              </a:ext>
            </a:extLst>
          </p:cNvPr>
          <p:cNvSpPr>
            <a:spLocks noGrp="1"/>
          </p:cNvSpPr>
          <p:nvPr>
            <p:ph type="pic" sz="quarter" idx="12"/>
          </p:nvPr>
        </p:nvSpPr>
        <p:spPr/>
        <p:txBody>
          <a:bodyPr/>
          <a:lstStyle/>
          <a:p>
            <a:endParaRPr lang="x-none"/>
          </a:p>
        </p:txBody>
      </p:sp>
      <p:sp>
        <p:nvSpPr>
          <p:cNvPr id="29" name="Picture Placeholder 28">
            <a:extLst>
              <a:ext uri="{FF2B5EF4-FFF2-40B4-BE49-F238E27FC236}">
                <a16:creationId xmlns="" xmlns:a16="http://schemas.microsoft.com/office/drawing/2014/main" id="{D76D8E99-B407-0149-145E-4484A4A728BD}"/>
              </a:ext>
            </a:extLst>
          </p:cNvPr>
          <p:cNvSpPr>
            <a:spLocks noGrp="1"/>
          </p:cNvSpPr>
          <p:nvPr>
            <p:ph type="pic" sz="quarter" idx="11"/>
          </p:nvPr>
        </p:nvSpPr>
        <p:spPr/>
        <p:txBody>
          <a:bodyPr/>
          <a:lstStyle/>
          <a:p>
            <a:endParaRPr lang="x-none"/>
          </a:p>
        </p:txBody>
      </p:sp>
      <p:sp>
        <p:nvSpPr>
          <p:cNvPr id="35" name="TextBox 34">
            <a:extLst>
              <a:ext uri="{FF2B5EF4-FFF2-40B4-BE49-F238E27FC236}">
                <a16:creationId xmlns="" xmlns:a16="http://schemas.microsoft.com/office/drawing/2014/main" id="{16C58AEA-D9A2-E6FA-414B-345D4448992A}"/>
              </a:ext>
            </a:extLst>
          </p:cNvPr>
          <p:cNvSpPr txBox="1"/>
          <p:nvPr/>
        </p:nvSpPr>
        <p:spPr>
          <a:xfrm>
            <a:off x="356764" y="8054954"/>
            <a:ext cx="6833438" cy="1438855"/>
          </a:xfrm>
          <a:prstGeom prst="rect">
            <a:avLst/>
          </a:prstGeom>
          <a:noFill/>
        </p:spPr>
        <p:txBody>
          <a:bodyPr wrap="square" rtlCol="0">
            <a:spAutoFit/>
          </a:bodyPr>
          <a:lstStyle/>
          <a:p>
            <a:pPr algn="thaiDist"/>
            <a:r>
              <a:rPr lang="th-TH" sz="1750" dirty="0">
                <a:solidFill>
                  <a:schemeClr val="tx1">
                    <a:lumMod val="85000"/>
                    <a:lumOff val="15000"/>
                  </a:schemeClr>
                </a:solidFill>
                <a:latin typeface="FC Iconic" panose="020B0500040200020003" pitchFamily="34" charset="-34"/>
                <a:cs typeface="FC Iconic" panose="020B0500040200020003" pitchFamily="34" charset="-34"/>
              </a:rPr>
              <a:t> </a:t>
            </a:r>
            <a:r>
              <a:rPr lang="en-US" sz="1750" dirty="0">
                <a:solidFill>
                  <a:schemeClr val="tx1">
                    <a:lumMod val="85000"/>
                    <a:lumOff val="15000"/>
                  </a:schemeClr>
                </a:solidFill>
                <a:latin typeface="FC Iconic" panose="020B0500040200020003" pitchFamily="34" charset="-34"/>
                <a:cs typeface="FC Iconic" panose="020B0500040200020003" pitchFamily="34" charset="-34"/>
              </a:rPr>
              <a:t>	</a:t>
            </a:r>
            <a:r>
              <a:rPr lang="th-TH" sz="1750" dirty="0">
                <a:solidFill>
                  <a:schemeClr val="tx1">
                    <a:lumMod val="85000"/>
                    <a:lumOff val="15000"/>
                  </a:schemeClr>
                </a:solidFill>
                <a:latin typeface="FC Iconic" panose="020B0500040200020003" pitchFamily="34" charset="-34"/>
                <a:cs typeface="FC Iconic" panose="020B0500040200020003" pitchFamily="34" charset="-34"/>
              </a:rPr>
              <a:t>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ข้อความ </a:t>
            </a:r>
            <a:endParaRPr lang="x-none" sz="1750" dirty="0">
              <a:solidFill>
                <a:schemeClr val="tx1">
                  <a:lumMod val="85000"/>
                  <a:lumOff val="15000"/>
                </a:schemeClr>
              </a:solidFill>
              <a:latin typeface="FC Iconic" panose="020B0500040200020003" pitchFamily="34" charset="-34"/>
              <a:cs typeface="FC Iconic" panose="020B0500040200020003" pitchFamily="34" charset="-34"/>
            </a:endParaRPr>
          </a:p>
        </p:txBody>
      </p:sp>
      <p:sp>
        <p:nvSpPr>
          <p:cNvPr id="46" name="TextBox 45">
            <a:extLst>
              <a:ext uri="{FF2B5EF4-FFF2-40B4-BE49-F238E27FC236}">
                <a16:creationId xmlns="" xmlns:a16="http://schemas.microsoft.com/office/drawing/2014/main" id="{1E633C94-A4C9-C694-F0DF-E3CF177E8192}"/>
              </a:ext>
            </a:extLst>
          </p:cNvPr>
          <p:cNvSpPr txBox="1"/>
          <p:nvPr/>
        </p:nvSpPr>
        <p:spPr>
          <a:xfrm>
            <a:off x="3407970" y="457740"/>
            <a:ext cx="2909557" cy="584775"/>
          </a:xfrm>
          <a:prstGeom prst="rect">
            <a:avLst/>
          </a:prstGeom>
          <a:noFill/>
        </p:spPr>
        <p:txBody>
          <a:bodyPr wrap="square" rtlCol="0">
            <a:spAutoFit/>
          </a:bodyPr>
          <a:lstStyle/>
          <a:p>
            <a:r>
              <a:rPr lang="th-TH" sz="3200" dirty="0">
                <a:solidFill>
                  <a:srgbClr val="018B1A"/>
                </a:solidFill>
                <a:latin typeface="FC Iconic" panose="020B0500040200020003" pitchFamily="34" charset="-34"/>
                <a:cs typeface="FC Iconic" panose="020B0500040200020003" pitchFamily="34" charset="-34"/>
              </a:rPr>
              <a:t>ข่าวประชาสัมพันธ์</a:t>
            </a:r>
            <a:endParaRPr lang="x-none" sz="3200" dirty="0">
              <a:solidFill>
                <a:srgbClr val="018B1A"/>
              </a:solidFill>
              <a:latin typeface="FC Iconic" panose="020B0500040200020003" pitchFamily="34" charset="-34"/>
              <a:cs typeface="FC Iconic" panose="020B0500040200020003" pitchFamily="34" charset="-34"/>
            </a:endParaRPr>
          </a:p>
        </p:txBody>
      </p:sp>
      <p:pic>
        <p:nvPicPr>
          <p:cNvPr id="42" name="Picture 24">
            <a:extLst>
              <a:ext uri="{FF2B5EF4-FFF2-40B4-BE49-F238E27FC236}">
                <a16:creationId xmlns="" xmlns:a16="http://schemas.microsoft.com/office/drawing/2014/main" id="{CF2A7158-B46F-F9AF-FE52-3CF720DB7A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845" y="700360"/>
            <a:ext cx="804413" cy="773002"/>
          </a:xfrm>
          <a:prstGeom prst="rect">
            <a:avLst/>
          </a:prstGeom>
        </p:spPr>
      </p:pic>
      <p:sp>
        <p:nvSpPr>
          <p:cNvPr id="47" name="TextBox 43">
            <a:extLst>
              <a:ext uri="{FF2B5EF4-FFF2-40B4-BE49-F238E27FC236}">
                <a16:creationId xmlns="" xmlns:a16="http://schemas.microsoft.com/office/drawing/2014/main" id="{1CB7153E-FE1A-4326-85D7-F92F7CE09064}"/>
              </a:ext>
            </a:extLst>
          </p:cNvPr>
          <p:cNvSpPr txBox="1"/>
          <p:nvPr/>
        </p:nvSpPr>
        <p:spPr>
          <a:xfrm>
            <a:off x="1961021" y="852195"/>
            <a:ext cx="4394774" cy="846386"/>
          </a:xfrm>
          <a:prstGeom prst="rect">
            <a:avLst/>
          </a:prstGeom>
          <a:noFill/>
        </p:spPr>
        <p:txBody>
          <a:bodyPr wrap="square" rtlCol="0">
            <a:spAutoFit/>
          </a:bodyPr>
          <a:lstStyle/>
          <a:p>
            <a:r>
              <a:rPr lang="th-TH" sz="4750" dirty="0" smtClean="0">
                <a:solidFill>
                  <a:srgbClr val="1144B8"/>
                </a:solidFill>
                <a:effectLst>
                  <a:glow rad="76200">
                    <a:schemeClr val="bg1"/>
                  </a:glow>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โรงพยาบาลหนองหงส์</a:t>
            </a:r>
            <a:endParaRPr lang="x-none" sz="4750" dirty="0">
              <a:solidFill>
                <a:srgbClr val="1144B8"/>
              </a:solidFill>
              <a:effectLst>
                <a:glow rad="76200">
                  <a:schemeClr val="bg1"/>
                </a:glow>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48" name="TextBox 35">
            <a:extLst>
              <a:ext uri="{FF2B5EF4-FFF2-40B4-BE49-F238E27FC236}">
                <a16:creationId xmlns="" xmlns:a16="http://schemas.microsoft.com/office/drawing/2014/main" id="{19F174B0-CD61-1133-66DC-31126F082370}"/>
              </a:ext>
            </a:extLst>
          </p:cNvPr>
          <p:cNvSpPr txBox="1"/>
          <p:nvPr/>
        </p:nvSpPr>
        <p:spPr>
          <a:xfrm>
            <a:off x="434467" y="2475223"/>
            <a:ext cx="6277618" cy="584775"/>
          </a:xfrm>
          <a:prstGeom prst="rect">
            <a:avLst/>
          </a:prstGeom>
          <a:noFill/>
        </p:spPr>
        <p:txBody>
          <a:bodyPr wrap="square" rtlCol="0">
            <a:spAutoFit/>
          </a:bodyPr>
          <a:lstStyle/>
          <a:p>
            <a:pPr algn="ctr"/>
            <a:r>
              <a:rPr lang="th-TH" sz="3200" dirty="0">
                <a:solidFill>
                  <a:srgbClr val="FF6500"/>
                </a:solidFill>
                <a:latin typeface="FC Iconic" panose="020B0500040200020003" pitchFamily="34" charset="-34"/>
                <a:cs typeface="FC Iconic" panose="020B0500040200020003" pitchFamily="34" charset="-34"/>
              </a:rPr>
              <a:t>โรงพยาบาลหนองหงส์ขอขอบคุณผู้บริจาคทุก</a:t>
            </a:r>
            <a:r>
              <a:rPr lang="th-TH" sz="3200" dirty="0" smtClean="0">
                <a:solidFill>
                  <a:srgbClr val="FF6500"/>
                </a:solidFill>
                <a:latin typeface="FC Iconic" panose="020B0500040200020003" pitchFamily="34" charset="-34"/>
                <a:cs typeface="FC Iconic" panose="020B0500040200020003" pitchFamily="34" charset="-34"/>
              </a:rPr>
              <a:t>ท่าน</a:t>
            </a:r>
            <a:endParaRPr lang="x-none" sz="3200" dirty="0">
              <a:solidFill>
                <a:srgbClr val="FF6500"/>
              </a:solidFill>
              <a:latin typeface="FC Iconic" panose="020B0500040200020003" pitchFamily="34" charset="-34"/>
              <a:cs typeface="FC Iconic" panose="020B0500040200020003" pitchFamily="34" charset="-34"/>
            </a:endParaRPr>
          </a:p>
        </p:txBody>
      </p:sp>
      <p:sp>
        <p:nvSpPr>
          <p:cNvPr id="49" name="TextBox 36">
            <a:extLst>
              <a:ext uri="{FF2B5EF4-FFF2-40B4-BE49-F238E27FC236}">
                <a16:creationId xmlns="" xmlns:a16="http://schemas.microsoft.com/office/drawing/2014/main" id="{C37ABCE1-D471-045B-02CF-D40B9133CD40}"/>
              </a:ext>
            </a:extLst>
          </p:cNvPr>
          <p:cNvSpPr txBox="1"/>
          <p:nvPr/>
        </p:nvSpPr>
        <p:spPr>
          <a:xfrm>
            <a:off x="4075843" y="2990463"/>
            <a:ext cx="3231514" cy="461665"/>
          </a:xfrm>
          <a:prstGeom prst="rect">
            <a:avLst/>
          </a:prstGeom>
          <a:noFill/>
        </p:spPr>
        <p:txBody>
          <a:bodyPr wrap="square" rtlCol="0">
            <a:spAutoFit/>
          </a:bodyPr>
          <a:lstStyle/>
          <a:p>
            <a:pPr algn="r"/>
            <a:r>
              <a:rPr lang="th-TH" sz="2400" dirty="0" smtClean="0">
                <a:solidFill>
                  <a:srgbClr val="137F00"/>
                </a:solidFill>
                <a:latin typeface="FC Iconic" panose="020B0500040200020003" pitchFamily="34" charset="-34"/>
                <a:cs typeface="FC Iconic" panose="020B0500040200020003" pitchFamily="34" charset="-34"/>
              </a:rPr>
              <a:t>ทดสอบปี 2565</a:t>
            </a:r>
            <a:endParaRPr lang="x-none" sz="2400" dirty="0">
              <a:solidFill>
                <a:srgbClr val="137F00"/>
              </a:solidFill>
              <a:latin typeface="FC Iconic" panose="020B0500040200020003" pitchFamily="34" charset="-34"/>
              <a:cs typeface="FC Iconic" panose="020B0500040200020003" pitchFamily="34" charset="-34"/>
            </a:endParaRPr>
          </a:p>
        </p:txBody>
      </p:sp>
      <p:pic>
        <p:nvPicPr>
          <p:cNvPr id="51" name="Picture 52">
            <a:extLst>
              <a:ext uri="{FF2B5EF4-FFF2-40B4-BE49-F238E27FC236}">
                <a16:creationId xmlns="" xmlns:a16="http://schemas.microsoft.com/office/drawing/2014/main" id="{D32A800F-125E-DFF6-CEEC-9F6A2C1212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457" y="10206784"/>
            <a:ext cx="355600" cy="346670"/>
          </a:xfrm>
          <a:prstGeom prst="rect">
            <a:avLst/>
          </a:prstGeom>
        </p:spPr>
      </p:pic>
      <p:sp>
        <p:nvSpPr>
          <p:cNvPr id="52" name="TextBox 53">
            <a:extLst>
              <a:ext uri="{FF2B5EF4-FFF2-40B4-BE49-F238E27FC236}">
                <a16:creationId xmlns="" xmlns:a16="http://schemas.microsoft.com/office/drawing/2014/main" id="{E1765970-EB0F-5BA2-A80C-4EBFD5F9562E}"/>
              </a:ext>
            </a:extLst>
          </p:cNvPr>
          <p:cNvSpPr txBox="1"/>
          <p:nvPr/>
        </p:nvSpPr>
        <p:spPr>
          <a:xfrm>
            <a:off x="706313" y="10008260"/>
            <a:ext cx="4779768" cy="461665"/>
          </a:xfrm>
          <a:prstGeom prst="rect">
            <a:avLst/>
          </a:prstGeom>
          <a:noFill/>
        </p:spPr>
        <p:txBody>
          <a:bodyPr wrap="square" rtlCol="0">
            <a:spAutoFit/>
          </a:bodyPr>
          <a:lstStyle/>
          <a:p>
            <a:r>
              <a:rPr lang="th-TH" sz="24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งานประชาสัมพันธ์</a:t>
            </a:r>
            <a:r>
              <a:rPr lang="th-TH" sz="24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โรงพยาบาลหนองหงส์</a:t>
            </a:r>
            <a:endParaRPr lang="x-none" sz="24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63" name="TextBox 54">
            <a:extLst>
              <a:ext uri="{FF2B5EF4-FFF2-40B4-BE49-F238E27FC236}">
                <a16:creationId xmlns="" xmlns:a16="http://schemas.microsoft.com/office/drawing/2014/main" id="{F450376A-0D53-2E28-395F-3F7D55FE1B53}"/>
              </a:ext>
            </a:extLst>
          </p:cNvPr>
          <p:cNvSpPr txBox="1"/>
          <p:nvPr/>
        </p:nvSpPr>
        <p:spPr>
          <a:xfrm>
            <a:off x="738918" y="10317549"/>
            <a:ext cx="3270795" cy="338554"/>
          </a:xfrm>
          <a:prstGeom prst="rect">
            <a:avLst/>
          </a:prstGeom>
          <a:noFill/>
        </p:spPr>
        <p:txBody>
          <a:bodyPr wrap="square" rtlCol="0">
            <a:spAutoFit/>
          </a:bodyPr>
          <a:lstStyle/>
          <a:p>
            <a:r>
              <a:rPr lang="th-TH"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สำนักงา</a:t>
            </a:r>
            <a:r>
              <a:rPr lang="th-TH"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นกระทรวงสาธารณสุข</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grpSp>
        <p:nvGrpSpPr>
          <p:cNvPr id="65" name="Group 55">
            <a:extLst>
              <a:ext uri="{FF2B5EF4-FFF2-40B4-BE49-F238E27FC236}">
                <a16:creationId xmlns="" xmlns:a16="http://schemas.microsoft.com/office/drawing/2014/main" id="{69872DB1-985A-7E79-CCDE-16341E8A49E4}"/>
              </a:ext>
            </a:extLst>
          </p:cNvPr>
          <p:cNvGrpSpPr/>
          <p:nvPr/>
        </p:nvGrpSpPr>
        <p:grpSpPr>
          <a:xfrm>
            <a:off x="2809798" y="10435978"/>
            <a:ext cx="175482" cy="175482"/>
            <a:chOff x="3900361" y="10423686"/>
            <a:chExt cx="175482" cy="175482"/>
          </a:xfrm>
        </p:grpSpPr>
        <p:sp>
          <p:nvSpPr>
            <p:cNvPr id="66" name="Oval 56">
              <a:extLst>
                <a:ext uri="{FF2B5EF4-FFF2-40B4-BE49-F238E27FC236}">
                  <a16:creationId xmlns="" xmlns:a16="http://schemas.microsoft.com/office/drawing/2014/main" id="{75B2CB9E-426B-7E87-230A-1D493360BD1D}"/>
                </a:ext>
              </a:extLst>
            </p:cNvPr>
            <p:cNvSpPr/>
            <p:nvPr/>
          </p:nvSpPr>
          <p:spPr>
            <a:xfrm>
              <a:off x="3900361" y="10423686"/>
              <a:ext cx="175482" cy="175482"/>
            </a:xfrm>
            <a:prstGeom prst="ellipse">
              <a:avLst/>
            </a:prstGeom>
            <a:solidFill>
              <a:srgbClr val="0B771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67" name="Freeform 57">
              <a:extLst>
                <a:ext uri="{FF2B5EF4-FFF2-40B4-BE49-F238E27FC236}">
                  <a16:creationId xmlns="" xmlns:a16="http://schemas.microsoft.com/office/drawing/2014/main" id="{4505A211-65EB-2971-F7F3-FAF4909A8D1C}"/>
                </a:ext>
              </a:extLst>
            </p:cNvPr>
            <p:cNvSpPr/>
            <p:nvPr/>
          </p:nvSpPr>
          <p:spPr>
            <a:xfrm>
              <a:off x="3923439" y="10443715"/>
              <a:ext cx="131036" cy="131006"/>
            </a:xfrm>
            <a:custGeom>
              <a:avLst/>
              <a:gdLst>
                <a:gd name="connsiteX0" fmla="*/ 174210 w 681607"/>
                <a:gd name="connsiteY0" fmla="*/ 255068 h 681450"/>
                <a:gd name="connsiteX1" fmla="*/ 168498 w 681607"/>
                <a:gd name="connsiteY1" fmla="*/ 340725 h 681450"/>
                <a:gd name="connsiteX2" fmla="*/ 174210 w 681607"/>
                <a:gd name="connsiteY2" fmla="*/ 426382 h 681450"/>
                <a:gd name="connsiteX3" fmla="*/ 10472 w 681607"/>
                <a:gd name="connsiteY3" fmla="*/ 426382 h 681450"/>
                <a:gd name="connsiteX4" fmla="*/ 0 w 681607"/>
                <a:gd name="connsiteY4" fmla="*/ 340725 h 681450"/>
                <a:gd name="connsiteX5" fmla="*/ 10472 w 681607"/>
                <a:gd name="connsiteY5" fmla="*/ 255068 h 681450"/>
                <a:gd name="connsiteX6" fmla="*/ 174210 w 681607"/>
                <a:gd name="connsiteY6" fmla="*/ 255068 h 681450"/>
                <a:gd name="connsiteX7" fmla="*/ 23799 w 681607"/>
                <a:gd name="connsiteY7" fmla="*/ 213191 h 681450"/>
                <a:gd name="connsiteX8" fmla="*/ 253223 w 681607"/>
                <a:gd name="connsiteY8" fmla="*/ 11421 h 681450"/>
                <a:gd name="connsiteX9" fmla="*/ 179922 w 681607"/>
                <a:gd name="connsiteY9" fmla="*/ 213191 h 681450"/>
                <a:gd name="connsiteX10" fmla="*/ 23799 w 681607"/>
                <a:gd name="connsiteY10" fmla="*/ 213191 h 681450"/>
                <a:gd name="connsiteX11" fmla="*/ 253223 w 681607"/>
                <a:gd name="connsiteY11" fmla="*/ 670981 h 681450"/>
                <a:gd name="connsiteX12" fmla="*/ 23799 w 681607"/>
                <a:gd name="connsiteY12" fmla="*/ 469211 h 681450"/>
                <a:gd name="connsiteX13" fmla="*/ 178970 w 681607"/>
                <a:gd name="connsiteY13" fmla="*/ 469211 h 681450"/>
                <a:gd name="connsiteX14" fmla="*/ 253223 w 681607"/>
                <a:gd name="connsiteY14" fmla="*/ 670981 h 681450"/>
                <a:gd name="connsiteX15" fmla="*/ 468368 w 681607"/>
                <a:gd name="connsiteY15" fmla="*/ 340725 h 681450"/>
                <a:gd name="connsiteX16" fmla="*/ 463608 w 681607"/>
                <a:gd name="connsiteY16" fmla="*/ 426382 h 681450"/>
                <a:gd name="connsiteX17" fmla="*/ 216096 w 681607"/>
                <a:gd name="connsiteY17" fmla="*/ 426382 h 681450"/>
                <a:gd name="connsiteX18" fmla="*/ 210385 w 681607"/>
                <a:gd name="connsiteY18" fmla="*/ 340725 h 681450"/>
                <a:gd name="connsiteX19" fmla="*/ 216096 w 681607"/>
                <a:gd name="connsiteY19" fmla="*/ 255068 h 681450"/>
                <a:gd name="connsiteX20" fmla="*/ 463608 w 681607"/>
                <a:gd name="connsiteY20" fmla="*/ 255068 h 681450"/>
                <a:gd name="connsiteX21" fmla="*/ 468368 w 681607"/>
                <a:gd name="connsiteY21" fmla="*/ 340725 h 681450"/>
                <a:gd name="connsiteX22" fmla="*/ 458848 w 681607"/>
                <a:gd name="connsiteY22" fmla="*/ 213191 h 681450"/>
                <a:gd name="connsiteX23" fmla="*/ 223712 w 681607"/>
                <a:gd name="connsiteY23" fmla="*/ 213191 h 681450"/>
                <a:gd name="connsiteX24" fmla="*/ 259887 w 681607"/>
                <a:gd name="connsiteY24" fmla="*/ 86609 h 681450"/>
                <a:gd name="connsiteX25" fmla="*/ 304629 w 681607"/>
                <a:gd name="connsiteY25" fmla="*/ 18083 h 681450"/>
                <a:gd name="connsiteX26" fmla="*/ 341756 w 681607"/>
                <a:gd name="connsiteY26" fmla="*/ 0 h 681450"/>
                <a:gd name="connsiteX27" fmla="*/ 378883 w 681607"/>
                <a:gd name="connsiteY27" fmla="*/ 18083 h 681450"/>
                <a:gd name="connsiteX28" fmla="*/ 423625 w 681607"/>
                <a:gd name="connsiteY28" fmla="*/ 86609 h 681450"/>
                <a:gd name="connsiteX29" fmla="*/ 458848 w 681607"/>
                <a:gd name="connsiteY29" fmla="*/ 213191 h 681450"/>
                <a:gd name="connsiteX30" fmla="*/ 258935 w 681607"/>
                <a:gd name="connsiteY30" fmla="*/ 594841 h 681450"/>
                <a:gd name="connsiteX31" fmla="*/ 222760 w 681607"/>
                <a:gd name="connsiteY31" fmla="*/ 468259 h 681450"/>
                <a:gd name="connsiteX32" fmla="*/ 457896 w 681607"/>
                <a:gd name="connsiteY32" fmla="*/ 468259 h 681450"/>
                <a:gd name="connsiteX33" fmla="*/ 421721 w 681607"/>
                <a:gd name="connsiteY33" fmla="*/ 594841 h 681450"/>
                <a:gd name="connsiteX34" fmla="*/ 376979 w 681607"/>
                <a:gd name="connsiteY34" fmla="*/ 663367 h 681450"/>
                <a:gd name="connsiteX35" fmla="*/ 338900 w 681607"/>
                <a:gd name="connsiteY35" fmla="*/ 681450 h 681450"/>
                <a:gd name="connsiteX36" fmla="*/ 302725 w 681607"/>
                <a:gd name="connsiteY36" fmla="*/ 663367 h 681450"/>
                <a:gd name="connsiteX37" fmla="*/ 258935 w 681607"/>
                <a:gd name="connsiteY37" fmla="*/ 594841 h 681450"/>
                <a:gd name="connsiteX38" fmla="*/ 656857 w 681607"/>
                <a:gd name="connsiteY38" fmla="*/ 213191 h 681450"/>
                <a:gd name="connsiteX39" fmla="*/ 501686 w 681607"/>
                <a:gd name="connsiteY39" fmla="*/ 213191 h 681450"/>
                <a:gd name="connsiteX40" fmla="*/ 428385 w 681607"/>
                <a:gd name="connsiteY40" fmla="*/ 11421 h 681450"/>
                <a:gd name="connsiteX41" fmla="*/ 656857 w 681607"/>
                <a:gd name="connsiteY41" fmla="*/ 213191 h 681450"/>
                <a:gd name="connsiteX42" fmla="*/ 428385 w 681607"/>
                <a:gd name="connsiteY42" fmla="*/ 670981 h 681450"/>
                <a:gd name="connsiteX43" fmla="*/ 501686 w 681607"/>
                <a:gd name="connsiteY43" fmla="*/ 469211 h 681450"/>
                <a:gd name="connsiteX44" fmla="*/ 656857 w 681607"/>
                <a:gd name="connsiteY44" fmla="*/ 469211 h 681450"/>
                <a:gd name="connsiteX45" fmla="*/ 428385 w 681607"/>
                <a:gd name="connsiteY45" fmla="*/ 670981 h 681450"/>
                <a:gd name="connsiteX46" fmla="*/ 671136 w 681607"/>
                <a:gd name="connsiteY46" fmla="*/ 255068 h 681450"/>
                <a:gd name="connsiteX47" fmla="*/ 681608 w 681607"/>
                <a:gd name="connsiteY47" fmla="*/ 340725 h 681450"/>
                <a:gd name="connsiteX48" fmla="*/ 671136 w 681607"/>
                <a:gd name="connsiteY48" fmla="*/ 426382 h 681450"/>
                <a:gd name="connsiteX49" fmla="*/ 507398 w 681607"/>
                <a:gd name="connsiteY49" fmla="*/ 426382 h 681450"/>
                <a:gd name="connsiteX50" fmla="*/ 511206 w 681607"/>
                <a:gd name="connsiteY50" fmla="*/ 340725 h 681450"/>
                <a:gd name="connsiteX51" fmla="*/ 507398 w 681607"/>
                <a:gd name="connsiteY51" fmla="*/ 255068 h 681450"/>
                <a:gd name="connsiteX52" fmla="*/ 671136 w 681607"/>
                <a:gd name="connsiteY52" fmla="*/ 255068 h 68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81607" h="681450">
                  <a:moveTo>
                    <a:pt x="174210" y="255068"/>
                  </a:moveTo>
                  <a:cubicBezTo>
                    <a:pt x="171354" y="282669"/>
                    <a:pt x="168498" y="311221"/>
                    <a:pt x="168498" y="340725"/>
                  </a:cubicBezTo>
                  <a:cubicBezTo>
                    <a:pt x="168498" y="369277"/>
                    <a:pt x="171354" y="398781"/>
                    <a:pt x="174210" y="426382"/>
                  </a:cubicBezTo>
                  <a:lnTo>
                    <a:pt x="10472" y="426382"/>
                  </a:lnTo>
                  <a:cubicBezTo>
                    <a:pt x="3808" y="398781"/>
                    <a:pt x="0" y="370229"/>
                    <a:pt x="0" y="340725"/>
                  </a:cubicBezTo>
                  <a:cubicBezTo>
                    <a:pt x="0" y="311221"/>
                    <a:pt x="3808" y="282669"/>
                    <a:pt x="10472" y="255068"/>
                  </a:cubicBezTo>
                  <a:lnTo>
                    <a:pt x="174210" y="255068"/>
                  </a:lnTo>
                  <a:close/>
                  <a:moveTo>
                    <a:pt x="23799" y="213191"/>
                  </a:moveTo>
                  <a:cubicBezTo>
                    <a:pt x="63782" y="114210"/>
                    <a:pt x="148507" y="39022"/>
                    <a:pt x="253223" y="11421"/>
                  </a:cubicBezTo>
                  <a:cubicBezTo>
                    <a:pt x="218952" y="57105"/>
                    <a:pt x="193249" y="128486"/>
                    <a:pt x="179922" y="213191"/>
                  </a:cubicBezTo>
                  <a:lnTo>
                    <a:pt x="23799" y="213191"/>
                  </a:lnTo>
                  <a:close/>
                  <a:moveTo>
                    <a:pt x="253223" y="670981"/>
                  </a:moveTo>
                  <a:cubicBezTo>
                    <a:pt x="148507" y="643380"/>
                    <a:pt x="63782" y="567241"/>
                    <a:pt x="23799" y="469211"/>
                  </a:cubicBezTo>
                  <a:lnTo>
                    <a:pt x="178970" y="469211"/>
                  </a:lnTo>
                  <a:cubicBezTo>
                    <a:pt x="193249" y="553916"/>
                    <a:pt x="219904" y="625297"/>
                    <a:pt x="253223" y="670981"/>
                  </a:cubicBezTo>
                  <a:close/>
                  <a:moveTo>
                    <a:pt x="468368" y="340725"/>
                  </a:moveTo>
                  <a:cubicBezTo>
                    <a:pt x="468368" y="370229"/>
                    <a:pt x="466464" y="398781"/>
                    <a:pt x="463608" y="426382"/>
                  </a:cubicBezTo>
                  <a:lnTo>
                    <a:pt x="216096" y="426382"/>
                  </a:lnTo>
                  <a:cubicBezTo>
                    <a:pt x="213240" y="398781"/>
                    <a:pt x="210385" y="370229"/>
                    <a:pt x="210385" y="340725"/>
                  </a:cubicBezTo>
                  <a:cubicBezTo>
                    <a:pt x="210385" y="311221"/>
                    <a:pt x="213240" y="282669"/>
                    <a:pt x="216096" y="255068"/>
                  </a:cubicBezTo>
                  <a:lnTo>
                    <a:pt x="463608" y="255068"/>
                  </a:lnTo>
                  <a:cubicBezTo>
                    <a:pt x="467416" y="282669"/>
                    <a:pt x="468368" y="311221"/>
                    <a:pt x="468368" y="340725"/>
                  </a:cubicBezTo>
                  <a:close/>
                  <a:moveTo>
                    <a:pt x="458848" y="213191"/>
                  </a:moveTo>
                  <a:lnTo>
                    <a:pt x="223712" y="213191"/>
                  </a:lnTo>
                  <a:cubicBezTo>
                    <a:pt x="232280" y="164652"/>
                    <a:pt x="244655" y="121824"/>
                    <a:pt x="259887" y="86609"/>
                  </a:cubicBezTo>
                  <a:cubicBezTo>
                    <a:pt x="274166" y="55201"/>
                    <a:pt x="289398" y="32359"/>
                    <a:pt x="304629" y="18083"/>
                  </a:cubicBezTo>
                  <a:cubicBezTo>
                    <a:pt x="319861" y="3807"/>
                    <a:pt x="332236" y="0"/>
                    <a:pt x="341756" y="0"/>
                  </a:cubicBezTo>
                  <a:cubicBezTo>
                    <a:pt x="351276" y="0"/>
                    <a:pt x="363651" y="3807"/>
                    <a:pt x="378883" y="18083"/>
                  </a:cubicBezTo>
                  <a:cubicBezTo>
                    <a:pt x="394114" y="32359"/>
                    <a:pt x="409346" y="55201"/>
                    <a:pt x="423625" y="86609"/>
                  </a:cubicBezTo>
                  <a:cubicBezTo>
                    <a:pt x="437905" y="120872"/>
                    <a:pt x="450280" y="164652"/>
                    <a:pt x="458848" y="213191"/>
                  </a:cubicBezTo>
                  <a:close/>
                  <a:moveTo>
                    <a:pt x="258935" y="594841"/>
                  </a:moveTo>
                  <a:cubicBezTo>
                    <a:pt x="243703" y="560578"/>
                    <a:pt x="231328" y="516798"/>
                    <a:pt x="222760" y="468259"/>
                  </a:cubicBezTo>
                  <a:lnTo>
                    <a:pt x="457896" y="468259"/>
                  </a:lnTo>
                  <a:cubicBezTo>
                    <a:pt x="449328" y="516798"/>
                    <a:pt x="436953" y="559627"/>
                    <a:pt x="421721" y="594841"/>
                  </a:cubicBezTo>
                  <a:cubicBezTo>
                    <a:pt x="407442" y="626249"/>
                    <a:pt x="392210" y="649091"/>
                    <a:pt x="376979" y="663367"/>
                  </a:cubicBezTo>
                  <a:cubicBezTo>
                    <a:pt x="361747" y="677643"/>
                    <a:pt x="349372" y="681450"/>
                    <a:pt x="338900" y="681450"/>
                  </a:cubicBezTo>
                  <a:cubicBezTo>
                    <a:pt x="330332" y="681450"/>
                    <a:pt x="317957" y="677643"/>
                    <a:pt x="302725" y="663367"/>
                  </a:cubicBezTo>
                  <a:cubicBezTo>
                    <a:pt x="288446" y="649091"/>
                    <a:pt x="273214" y="626249"/>
                    <a:pt x="258935" y="594841"/>
                  </a:cubicBezTo>
                  <a:close/>
                  <a:moveTo>
                    <a:pt x="656857" y="213191"/>
                  </a:moveTo>
                  <a:lnTo>
                    <a:pt x="501686" y="213191"/>
                  </a:lnTo>
                  <a:cubicBezTo>
                    <a:pt x="488359" y="128486"/>
                    <a:pt x="461704" y="57105"/>
                    <a:pt x="428385" y="11421"/>
                  </a:cubicBezTo>
                  <a:cubicBezTo>
                    <a:pt x="532149" y="38070"/>
                    <a:pt x="616874" y="114210"/>
                    <a:pt x="656857" y="213191"/>
                  </a:cubicBezTo>
                  <a:close/>
                  <a:moveTo>
                    <a:pt x="428385" y="670981"/>
                  </a:moveTo>
                  <a:cubicBezTo>
                    <a:pt x="462656" y="625297"/>
                    <a:pt x="488359" y="553916"/>
                    <a:pt x="501686" y="469211"/>
                  </a:cubicBezTo>
                  <a:lnTo>
                    <a:pt x="656857" y="469211"/>
                  </a:lnTo>
                  <a:cubicBezTo>
                    <a:pt x="616874" y="567241"/>
                    <a:pt x="532149" y="643380"/>
                    <a:pt x="428385" y="670981"/>
                  </a:cubicBezTo>
                  <a:close/>
                  <a:moveTo>
                    <a:pt x="671136" y="255068"/>
                  </a:moveTo>
                  <a:cubicBezTo>
                    <a:pt x="677800" y="282669"/>
                    <a:pt x="681608" y="311221"/>
                    <a:pt x="681608" y="340725"/>
                  </a:cubicBezTo>
                  <a:cubicBezTo>
                    <a:pt x="681608" y="370229"/>
                    <a:pt x="677800" y="398781"/>
                    <a:pt x="671136" y="426382"/>
                  </a:cubicBezTo>
                  <a:lnTo>
                    <a:pt x="507398" y="426382"/>
                  </a:lnTo>
                  <a:cubicBezTo>
                    <a:pt x="510254" y="398781"/>
                    <a:pt x="511206" y="369277"/>
                    <a:pt x="511206" y="340725"/>
                  </a:cubicBezTo>
                  <a:cubicBezTo>
                    <a:pt x="511206" y="311221"/>
                    <a:pt x="509302" y="282669"/>
                    <a:pt x="507398" y="255068"/>
                  </a:cubicBezTo>
                  <a:lnTo>
                    <a:pt x="671136" y="255068"/>
                  </a:lnTo>
                  <a:close/>
                </a:path>
              </a:pathLst>
            </a:custGeom>
            <a:solidFill>
              <a:schemeClr val="bg1"/>
            </a:solidFill>
            <a:ln w="9509" cap="flat">
              <a:noFill/>
              <a:prstDash val="solid"/>
              <a:miter/>
            </a:ln>
          </p:spPr>
          <p:txBody>
            <a:bodyPr rtlCol="0" anchor="ctr"/>
            <a:lstStyle/>
            <a:p>
              <a:endParaRPr lang="x-none"/>
            </a:p>
          </p:txBody>
        </p:sp>
      </p:grpSp>
      <p:grpSp>
        <p:nvGrpSpPr>
          <p:cNvPr id="68" name="Group 58">
            <a:extLst>
              <a:ext uri="{FF2B5EF4-FFF2-40B4-BE49-F238E27FC236}">
                <a16:creationId xmlns="" xmlns:a16="http://schemas.microsoft.com/office/drawing/2014/main" id="{F25038B2-F881-D4CF-6F39-A3A757303FE9}"/>
              </a:ext>
            </a:extLst>
          </p:cNvPr>
          <p:cNvGrpSpPr/>
          <p:nvPr/>
        </p:nvGrpSpPr>
        <p:grpSpPr>
          <a:xfrm>
            <a:off x="5536337" y="10411531"/>
            <a:ext cx="175482" cy="175482"/>
            <a:chOff x="5744806" y="10423686"/>
            <a:chExt cx="175482" cy="175482"/>
          </a:xfrm>
        </p:grpSpPr>
        <p:sp>
          <p:nvSpPr>
            <p:cNvPr id="69" name="Oval 59">
              <a:extLst>
                <a:ext uri="{FF2B5EF4-FFF2-40B4-BE49-F238E27FC236}">
                  <a16:creationId xmlns="" xmlns:a16="http://schemas.microsoft.com/office/drawing/2014/main" id="{7020919A-A335-6BD8-E47D-34F9929BA1A5}"/>
                </a:ext>
              </a:extLst>
            </p:cNvPr>
            <p:cNvSpPr/>
            <p:nvPr/>
          </p:nvSpPr>
          <p:spPr>
            <a:xfrm>
              <a:off x="5744806" y="10423686"/>
              <a:ext cx="175482" cy="175482"/>
            </a:xfrm>
            <a:prstGeom prst="ellipse">
              <a:avLst/>
            </a:prstGeom>
            <a:solidFill>
              <a:srgbClr val="0B771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70" name="Freeform 60">
              <a:extLst>
                <a:ext uri="{FF2B5EF4-FFF2-40B4-BE49-F238E27FC236}">
                  <a16:creationId xmlns="" xmlns:a16="http://schemas.microsoft.com/office/drawing/2014/main" id="{F361C44C-D7B4-B9A3-9D63-778F5134E591}"/>
                </a:ext>
              </a:extLst>
            </p:cNvPr>
            <p:cNvSpPr/>
            <p:nvPr/>
          </p:nvSpPr>
          <p:spPr>
            <a:xfrm>
              <a:off x="5780108" y="10457245"/>
              <a:ext cx="105723" cy="105707"/>
            </a:xfrm>
            <a:custGeom>
              <a:avLst/>
              <a:gdLst>
                <a:gd name="connsiteX0" fmla="*/ 719687 w 720769"/>
                <a:gd name="connsiteY0" fmla="*/ 544585 h 720657"/>
                <a:gd name="connsiteX1" fmla="*/ 687320 w 720769"/>
                <a:gd name="connsiteY1" fmla="*/ 686395 h 720657"/>
                <a:gd name="connsiteX2" fmla="*/ 644481 w 720769"/>
                <a:gd name="connsiteY2" fmla="*/ 720658 h 720657"/>
                <a:gd name="connsiteX3" fmla="*/ 0 w 720769"/>
                <a:gd name="connsiteY3" fmla="*/ 76326 h 720657"/>
                <a:gd name="connsiteX4" fmla="*/ 34271 w 720769"/>
                <a:gd name="connsiteY4" fmla="*/ 33498 h 720657"/>
                <a:gd name="connsiteX5" fmla="*/ 176114 w 720769"/>
                <a:gd name="connsiteY5" fmla="*/ 1138 h 720657"/>
                <a:gd name="connsiteX6" fmla="*/ 226568 w 720769"/>
                <a:gd name="connsiteY6" fmla="*/ 26835 h 720657"/>
                <a:gd name="connsiteX7" fmla="*/ 292254 w 720769"/>
                <a:gd name="connsiteY7" fmla="*/ 180066 h 720657"/>
                <a:gd name="connsiteX8" fmla="*/ 279878 w 720769"/>
                <a:gd name="connsiteY8" fmla="*/ 231461 h 720657"/>
                <a:gd name="connsiteX9" fmla="*/ 203721 w 720769"/>
                <a:gd name="connsiteY9" fmla="*/ 292372 h 720657"/>
                <a:gd name="connsiteX10" fmla="*/ 428385 w 720769"/>
                <a:gd name="connsiteY10" fmla="*/ 516984 h 720657"/>
                <a:gd name="connsiteX11" fmla="*/ 490263 w 720769"/>
                <a:gd name="connsiteY11" fmla="*/ 440845 h 720657"/>
                <a:gd name="connsiteX12" fmla="*/ 541669 w 720769"/>
                <a:gd name="connsiteY12" fmla="*/ 428472 h 720657"/>
                <a:gd name="connsiteX13" fmla="*/ 694935 w 720769"/>
                <a:gd name="connsiteY13" fmla="*/ 494142 h 720657"/>
                <a:gd name="connsiteX14" fmla="*/ 719687 w 720769"/>
                <a:gd name="connsiteY14" fmla="*/ 544585 h 720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0769" h="720657">
                  <a:moveTo>
                    <a:pt x="719687" y="544585"/>
                  </a:moveTo>
                  <a:lnTo>
                    <a:pt x="687320" y="686395"/>
                  </a:lnTo>
                  <a:cubicBezTo>
                    <a:pt x="682560" y="706382"/>
                    <a:pt x="665425" y="720658"/>
                    <a:pt x="644481" y="720658"/>
                  </a:cubicBezTo>
                  <a:cubicBezTo>
                    <a:pt x="288446" y="720658"/>
                    <a:pt x="0" y="431327"/>
                    <a:pt x="0" y="76326"/>
                  </a:cubicBezTo>
                  <a:cubicBezTo>
                    <a:pt x="0" y="55388"/>
                    <a:pt x="14279" y="38256"/>
                    <a:pt x="34271" y="33498"/>
                  </a:cubicBezTo>
                  <a:lnTo>
                    <a:pt x="176114" y="1138"/>
                  </a:lnTo>
                  <a:cubicBezTo>
                    <a:pt x="197057" y="-3621"/>
                    <a:pt x="218000" y="6849"/>
                    <a:pt x="226568" y="26835"/>
                  </a:cubicBezTo>
                  <a:lnTo>
                    <a:pt x="292254" y="180066"/>
                  </a:lnTo>
                  <a:cubicBezTo>
                    <a:pt x="299869" y="198150"/>
                    <a:pt x="295110" y="219088"/>
                    <a:pt x="279878" y="231461"/>
                  </a:cubicBezTo>
                  <a:lnTo>
                    <a:pt x="203721" y="292372"/>
                  </a:lnTo>
                  <a:cubicBezTo>
                    <a:pt x="251319" y="389450"/>
                    <a:pt x="331284" y="469397"/>
                    <a:pt x="428385" y="516984"/>
                  </a:cubicBezTo>
                  <a:lnTo>
                    <a:pt x="490263" y="440845"/>
                  </a:lnTo>
                  <a:cubicBezTo>
                    <a:pt x="502638" y="425617"/>
                    <a:pt x="523582" y="420858"/>
                    <a:pt x="541669" y="428472"/>
                  </a:cubicBezTo>
                  <a:lnTo>
                    <a:pt x="694935" y="494142"/>
                  </a:lnTo>
                  <a:cubicBezTo>
                    <a:pt x="713023" y="502708"/>
                    <a:pt x="724447" y="523647"/>
                    <a:pt x="719687" y="544585"/>
                  </a:cubicBezTo>
                  <a:close/>
                </a:path>
              </a:pathLst>
            </a:custGeom>
            <a:solidFill>
              <a:schemeClr val="bg1"/>
            </a:solidFill>
            <a:ln w="9509" cap="flat">
              <a:noFill/>
              <a:prstDash val="solid"/>
              <a:miter/>
            </a:ln>
          </p:spPr>
          <p:txBody>
            <a:bodyPr rtlCol="0" anchor="ctr"/>
            <a:lstStyle/>
            <a:p>
              <a:endParaRPr lang="x-none"/>
            </a:p>
          </p:txBody>
        </p:sp>
      </p:grpSp>
      <p:sp>
        <p:nvSpPr>
          <p:cNvPr id="71" name="TextBox 61">
            <a:extLst>
              <a:ext uri="{FF2B5EF4-FFF2-40B4-BE49-F238E27FC236}">
                <a16:creationId xmlns="" xmlns:a16="http://schemas.microsoft.com/office/drawing/2014/main" id="{E68CE20D-275D-8B2C-AD19-30609B0C8C12}"/>
              </a:ext>
            </a:extLst>
          </p:cNvPr>
          <p:cNvSpPr txBox="1"/>
          <p:nvPr/>
        </p:nvSpPr>
        <p:spPr>
          <a:xfrm>
            <a:off x="3054628" y="10330816"/>
            <a:ext cx="2220488" cy="338554"/>
          </a:xfrm>
          <a:prstGeom prst="rect">
            <a:avLst/>
          </a:prstGeom>
          <a:noFill/>
        </p:spPr>
        <p:txBody>
          <a:bodyPr wrap="square" rtlCol="0">
            <a:spAutoFit/>
          </a:bodyPr>
          <a:lstStyle/>
          <a:p>
            <a:r>
              <a:rPr lang="en-US"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www</a:t>
            </a:r>
            <a:r>
              <a:rPr lang="en-US"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 Nonghonghospital.net</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sp>
        <p:nvSpPr>
          <p:cNvPr id="72" name="TextBox 63">
            <a:extLst>
              <a:ext uri="{FF2B5EF4-FFF2-40B4-BE49-F238E27FC236}">
                <a16:creationId xmlns="" xmlns:a16="http://schemas.microsoft.com/office/drawing/2014/main" id="{9AB31A44-A14E-F028-D5FA-FB8CFB1F7577}"/>
              </a:ext>
            </a:extLst>
          </p:cNvPr>
          <p:cNvSpPr txBox="1"/>
          <p:nvPr/>
        </p:nvSpPr>
        <p:spPr>
          <a:xfrm>
            <a:off x="5820548" y="10300648"/>
            <a:ext cx="1361916" cy="338554"/>
          </a:xfrm>
          <a:prstGeom prst="rect">
            <a:avLst/>
          </a:prstGeom>
          <a:noFill/>
        </p:spPr>
        <p:txBody>
          <a:bodyPr wrap="square" rtlCol="0">
            <a:spAutoFit/>
          </a:bodyPr>
          <a:lstStyle/>
          <a:p>
            <a:r>
              <a:rPr lang="en-US" sz="1600"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044669126</a:t>
            </a:r>
            <a:endParaRPr lang="x-none" sz="1600"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pic>
        <p:nvPicPr>
          <p:cNvPr id="74" name="Picture 27">
            <a:extLst>
              <a:ext uri="{FF2B5EF4-FFF2-40B4-BE49-F238E27FC236}">
                <a16:creationId xmlns="" xmlns:a16="http://schemas.microsoft.com/office/drawing/2014/main" id="{11536EE9-BBF0-1610-F095-3B223EDC91A6}"/>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085332" y="-263235"/>
            <a:ext cx="3924300" cy="2808782"/>
          </a:xfrm>
          <a:prstGeom prst="rect">
            <a:avLst/>
          </a:prstGeom>
        </p:spPr>
      </p:pic>
      <p:sp>
        <p:nvSpPr>
          <p:cNvPr id="73" name="TextBox 42">
            <a:extLst>
              <a:ext uri="{FF2B5EF4-FFF2-40B4-BE49-F238E27FC236}">
                <a16:creationId xmlns="" xmlns:a16="http://schemas.microsoft.com/office/drawing/2014/main" id="{F74F5244-BC9C-95F1-41BD-8D94D6F240B4}"/>
              </a:ext>
            </a:extLst>
          </p:cNvPr>
          <p:cNvSpPr txBox="1"/>
          <p:nvPr/>
        </p:nvSpPr>
        <p:spPr>
          <a:xfrm>
            <a:off x="2568487" y="1467259"/>
            <a:ext cx="4383973" cy="384721"/>
          </a:xfrm>
          <a:prstGeom prst="rect">
            <a:avLst/>
          </a:prstGeom>
          <a:noFill/>
        </p:spPr>
        <p:txBody>
          <a:bodyPr wrap="square" rtlCol="0">
            <a:spAutoFit/>
          </a:bodyPr>
          <a:lstStyle/>
          <a:p>
            <a:r>
              <a:rPr lang="th-TH" sz="1900" b="1" dirty="0" smtClean="0">
                <a:solidFill>
                  <a:schemeClr val="bg1"/>
                </a:solidFill>
                <a:latin typeface="FC Iconic" panose="020B0500040200020003" pitchFamily="34" charset="-34"/>
                <a:cs typeface="FC Iconic" panose="020B0500040200020003" pitchFamily="34" charset="-34"/>
              </a:rPr>
              <a:t>อำเภอหนองหงส์  จังหวัดบุรีรัมย์</a:t>
            </a:r>
            <a:endParaRPr lang="x-none" sz="1900" b="1" dirty="0">
              <a:solidFill>
                <a:schemeClr val="bg1"/>
              </a:solidFill>
              <a:latin typeface="FC Iconic" panose="020B0500040200020003" pitchFamily="34" charset="-34"/>
              <a:cs typeface="FC Iconic" panose="020B0500040200020003" pitchFamily="34" charset="-34"/>
            </a:endParaRPr>
          </a:p>
        </p:txBody>
      </p:sp>
      <p:sp>
        <p:nvSpPr>
          <p:cNvPr id="43" name="TextBox 49">
            <a:extLst>
              <a:ext uri="{FF2B5EF4-FFF2-40B4-BE49-F238E27FC236}">
                <a16:creationId xmlns="" xmlns:a16="http://schemas.microsoft.com/office/drawing/2014/main" id="{30202816-08B5-DEB9-B379-6750D5835CBD}"/>
              </a:ext>
            </a:extLst>
          </p:cNvPr>
          <p:cNvSpPr txBox="1"/>
          <p:nvPr/>
        </p:nvSpPr>
        <p:spPr>
          <a:xfrm>
            <a:off x="215351" y="2084234"/>
            <a:ext cx="4033315" cy="361637"/>
          </a:xfrm>
          <a:prstGeom prst="rect">
            <a:avLst/>
          </a:prstGeom>
          <a:noFill/>
        </p:spPr>
        <p:txBody>
          <a:bodyPr wrap="square" rtlCol="0">
            <a:spAutoFit/>
          </a:bodyPr>
          <a:lstStyle/>
          <a:p>
            <a:r>
              <a:rPr lang="th-TH" sz="1750" b="1"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ฉบับที่ </a:t>
            </a:r>
            <a:r>
              <a:rPr lang="th-TH" sz="1750" b="1"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1/2566 </a:t>
            </a:r>
            <a:r>
              <a:rPr lang="th-TH" sz="1750" b="1"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วันพฤหัสบดี ที่ 2</a:t>
            </a:r>
            <a:r>
              <a:rPr lang="th-TH" sz="1750" b="1" dirty="0" smtClean="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rPr>
              <a:t> สิงหาคม 2565 </a:t>
            </a:r>
            <a:endParaRPr lang="x-none" sz="1750" b="1" dirty="0">
              <a:solidFill>
                <a:schemeClr val="bg1"/>
              </a:solidFill>
              <a:effectLst>
                <a:outerShdw blurRad="50800" dist="38100" dir="2700000" algn="tl" rotWithShape="0">
                  <a:prstClr val="black">
                    <a:alpha val="40000"/>
                  </a:prstClr>
                </a:outerShdw>
              </a:effectLst>
              <a:latin typeface="FC Iconic" panose="020B0500040200020003" pitchFamily="34" charset="-34"/>
              <a:cs typeface="FC Iconic" panose="020B0500040200020003" pitchFamily="34" charset="-34"/>
            </a:endParaRPr>
          </a:p>
        </p:txBody>
      </p:sp>
      <p:pic>
        <p:nvPicPr>
          <p:cNvPr id="45" name="Picture 25">
            <a:extLst>
              <a:ext uri="{FF2B5EF4-FFF2-40B4-BE49-F238E27FC236}">
                <a16:creationId xmlns="" xmlns:a16="http://schemas.microsoft.com/office/drawing/2014/main" id="{462C45CD-CFAA-680D-435C-7F9A81BFA4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7974" y="426169"/>
            <a:ext cx="973112" cy="150049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57975113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437</TotalTime>
  <Words>176</Words>
  <Application>Microsoft Office PowerPoint</Application>
  <PresentationFormat>กำหนดเอง</PresentationFormat>
  <Paragraphs>48</Paragraphs>
  <Slides>4</Slides>
  <Notes>4</Notes>
  <HiddenSlides>0</HiddenSlides>
  <MMClips>0</MMClips>
  <ScaleCrop>false</ScaleCrop>
  <HeadingPairs>
    <vt:vector size="6" baseType="variant">
      <vt:variant>
        <vt:lpstr>ฟอนต์ที่ถูกใช้</vt:lpstr>
      </vt:variant>
      <vt:variant>
        <vt:i4>4</vt:i4>
      </vt:variant>
      <vt:variant>
        <vt:lpstr>ธีม</vt:lpstr>
      </vt:variant>
      <vt:variant>
        <vt:i4>1</vt:i4>
      </vt:variant>
      <vt:variant>
        <vt:lpstr>ชื่อเรื่องสไลด์</vt:lpstr>
      </vt:variant>
      <vt:variant>
        <vt:i4>4</vt:i4>
      </vt:variant>
    </vt:vector>
  </HeadingPairs>
  <TitlesOfParts>
    <vt:vector size="9" baseType="lpstr">
      <vt:lpstr>Calibri Light</vt:lpstr>
      <vt:lpstr>Calibri</vt:lpstr>
      <vt:lpstr>FC Iconic</vt:lpstr>
      <vt:lpstr>Arial</vt:lpstr>
      <vt:lpstr>Office Theme</vt:lpstr>
      <vt:lpstr>งานนำเสนอ PowerPoint</vt:lpstr>
      <vt:lpstr>งานนำเสนอ PowerPoint</vt:lpstr>
      <vt:lpstr>งานนำเสนอ PowerPoint</vt:lpstr>
      <vt:lpstr>งานนำเสนอ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892</dc:creator>
  <cp:lastModifiedBy>ccs_win10_17</cp:lastModifiedBy>
  <cp:revision>38</cp:revision>
  <dcterms:created xsi:type="dcterms:W3CDTF">2023-06-05T13:48:52Z</dcterms:created>
  <dcterms:modified xsi:type="dcterms:W3CDTF">2023-12-13T06:49:47Z</dcterms:modified>
</cp:coreProperties>
</file>